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74" r:id="rId3"/>
    <p:sldId id="258" r:id="rId4"/>
    <p:sldId id="277" r:id="rId5"/>
    <p:sldId id="279" r:id="rId6"/>
    <p:sldId id="280" r:id="rId7"/>
    <p:sldId id="266" r:id="rId8"/>
    <p:sldId id="281" r:id="rId9"/>
    <p:sldId id="282" r:id="rId10"/>
    <p:sldId id="283" r:id="rId11"/>
    <p:sldId id="284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85" r:id="rId20"/>
    <p:sldId id="294" r:id="rId21"/>
    <p:sldId id="29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E33F70-242B-4195-B27E-827BF8E6450D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02056-04EE-4E90-A1A5-816B107C3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736E0-54AB-489F-B654-ABC57AD48015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D1BB5D-C1F7-4F69-A70C-706EE8AD8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F59A-03EC-40C8-BF7A-F75D55DA7A0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3A65-50C9-43DC-9805-418AD99FB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D7CC-EF74-4E79-8D93-32072D24CE5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B2A8-D0EE-4F57-AA1A-9B5DAAD71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A4C4-F29D-4F7A-83AB-663A5C6DC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6D11-61A6-4D96-A5BE-2AE19B6489D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2E9D-7516-4CDF-B30A-B1ADA9E0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499DDC-26BD-40CE-80A5-FB86A046344D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C83315-1A98-4F9E-B178-CE9F688B3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21B5-5DCA-47E8-AF07-6044B7B9D8F0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8062-F070-4967-8A73-32A66A9C1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0387F4-62EF-432C-AE07-596FCCF3C90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33A8B8-7C20-4658-B333-1F7573A4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637C-B7CE-40B4-801F-E363BD63C3FF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DC87-193E-4D0D-A1DC-237F4FE3F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96CD78-B422-4575-961B-DE26EE0C583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B119F-2B63-4A8C-AA6A-9692671F9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50E8A-0E9F-4612-9945-717F82077576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1FC0F-BE0C-4B34-BCC1-0707491FA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F43CE6-3A0B-4F66-A05A-639BB9B2524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27B0AB-4AB1-43A4-90B0-2667D1D36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CB843B-319D-49CE-9395-6180CA7A0078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5ED7121-712D-474F-BBC9-3615B75D5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3573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Чьи это жилища? А как вы думаете, какого жилья здесь не хватает? </a:t>
            </a:r>
          </a:p>
        </p:txBody>
      </p:sp>
      <p:pic>
        <p:nvPicPr>
          <p:cNvPr id="15362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3688" y="1928813"/>
            <a:ext cx="1785937" cy="1928812"/>
          </a:xfrm>
          <a:ln>
            <a:solidFill>
              <a:schemeClr val="tx1"/>
            </a:solidFill>
          </a:ln>
        </p:spPr>
      </p:pic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928813"/>
            <a:ext cx="2000250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500563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86250"/>
            <a:ext cx="2071688" cy="235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4071938"/>
            <a:ext cx="1785938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Рисунок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1928813"/>
            <a:ext cx="2071688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Сельская местность</a:t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1524000"/>
            <a:ext cx="4164012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индивидуальные дома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( дача, изба, хата, коттедж,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щитовой дом)</a:t>
            </a: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4579" name="Picture 8" descr="post-3-124021239016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7313" y="928688"/>
            <a:ext cx="3276600" cy="2357437"/>
          </a:xfrm>
          <a:ln>
            <a:solidFill>
              <a:schemeClr val="tx1"/>
            </a:solidFill>
          </a:ln>
        </p:spPr>
      </p:pic>
      <p:pic>
        <p:nvPicPr>
          <p:cNvPr id="24580" name="Picture 5" descr="изб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75025"/>
            <a:ext cx="3527425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6" descr="ха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643438"/>
            <a:ext cx="3071813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Виды жилья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Собственное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Государственное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Ведомственная квартира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Общежитие, интернат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Гостиница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25603" name="Рисунок 3" descr="Русская изба. Обитель гармонии и счастья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628775"/>
            <a:ext cx="3657600" cy="28225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Кухня</a:t>
            </a:r>
            <a:r>
              <a:rPr lang="ru-RU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— помещение для приготовления пищи.</a:t>
            </a:r>
            <a:b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6" descr="1284625548_121213225_2-2--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429500" cy="46434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Гостиная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– комната в доме, квартире, где принимают гостей.</a:t>
            </a:r>
            <a:endParaRPr lang="ru-RU" sz="2400">
              <a:latin typeface="Corbel" pitchFamily="34" charset="0"/>
            </a:endParaRPr>
          </a:p>
        </p:txBody>
      </p:sp>
      <p:pic>
        <p:nvPicPr>
          <p:cNvPr id="28674" name="Picture 9" descr="гости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571625"/>
            <a:ext cx="7500938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Спальня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 (спальная комната) — место в доме для сна.</a:t>
            </a:r>
          </a:p>
        </p:txBody>
      </p:sp>
      <p:pic>
        <p:nvPicPr>
          <p:cNvPr id="29699" name="Picture 6" descr="giv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562100"/>
            <a:ext cx="7072313" cy="4652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85750"/>
            <a:ext cx="7499350" cy="11318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комната для детей</a:t>
            </a: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6" descr="2011-01-01_1627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1500188"/>
            <a:ext cx="6643687" cy="4381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 —предназначен для  занятий и интеллектуальной работы.</a:t>
            </a:r>
          </a:p>
        </p:txBody>
      </p:sp>
      <p:pic>
        <p:nvPicPr>
          <p:cNvPr id="31746" name="Picture 6" descr="f_179179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990725"/>
            <a:ext cx="7143750" cy="41529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274638"/>
            <a:ext cx="84296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Ванная комната</a:t>
            </a:r>
            <a:r>
              <a:rPr lang="ru-RU" sz="2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предназначена для купания или принятия душа.</a:t>
            </a:r>
            <a:r>
              <a:rPr lang="ru-RU" sz="2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0" name="Picture 6" descr="21178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643063"/>
            <a:ext cx="6715125" cy="4143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Санузел</a:t>
            </a: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санитарный узел</a:t>
            </a:r>
            <a:r>
              <a:rPr lang="ru-RU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— помещение, где    человек может справить свои естественные физиологические потребности.</a:t>
            </a:r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6" descr="sanuzel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2071688"/>
            <a:ext cx="6786562" cy="4143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Прихожая 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524000"/>
            <a:ext cx="5000625" cy="46640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Во всех домах прихожие,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 общем-то, похожие: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 них коврики и вешалки,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 них зеркала повешены.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 дождь, и в снег, и в день погожий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Вход и выход – из прихожей</a:t>
            </a:r>
          </a:p>
        </p:txBody>
      </p:sp>
      <p:pic>
        <p:nvPicPr>
          <p:cNvPr id="34819" name="Picture 4" descr="прихожая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557338"/>
            <a:ext cx="3422650" cy="447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гнезда, птицы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8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011863" y="107950"/>
            <a:ext cx="2917825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 из самых первых потребностей человека — нужда в жилище. Да и не только человека. Птицы вьют гнезда или устраивают их в дуплах, многие животные роют норы, а есть и такие искусные «мастера», как, например, бобры, которые выстраивают себе поистине хоромы.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Кладовая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3" name="Содержимое 8"/>
          <p:cNvSpPr>
            <a:spLocks noGrp="1"/>
          </p:cNvSpPr>
          <p:nvPr>
            <p:ph sz="half" idx="1"/>
          </p:nvPr>
        </p:nvSpPr>
        <p:spPr>
          <a:xfrm>
            <a:off x="1187450" y="1484313"/>
            <a:ext cx="3657600" cy="46640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Замкнутое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пространство, предназначенное для хранения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вещей.</a:t>
            </a:r>
          </a:p>
        </p:txBody>
      </p:sp>
      <p:pic>
        <p:nvPicPr>
          <p:cNvPr id="35845" name="Содержимое 4" descr="кладов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4176712" cy="40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Балкон.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Лоджия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>
          <a:xfrm>
            <a:off x="5072063" y="1524000"/>
            <a:ext cx="3862387" cy="5048250"/>
          </a:xfrm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Выступающая из стены небольшая площадка с перилами. </a:t>
            </a:r>
          </a:p>
          <a:p>
            <a:pPr eaLnBrk="1" hangingPunct="1"/>
            <a:endParaRPr lang="ru-RU" smtClean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285875"/>
            <a:ext cx="2500312" cy="2516188"/>
          </a:xfrm>
          <a:ln>
            <a:solidFill>
              <a:schemeClr val="tx1"/>
            </a:solidFill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928688" y="1571625"/>
            <a:ext cx="33575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endParaRPr lang="ru-RU" b="1"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Модифицированный балкон, как правило, встроенный в стену и имеющий справа и слева стены. 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427163"/>
            <a:ext cx="3084513" cy="250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715472" cy="1800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жилья.</a:t>
            </a:r>
            <a:b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жилых помещений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H="1">
            <a:off x="10929982" y="4357694"/>
            <a:ext cx="1785950" cy="1303554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3286124"/>
            <a:ext cx="4035298" cy="3101331"/>
          </a:xfrm>
          <a:ln>
            <a:solidFill>
              <a:schemeClr val="tx1"/>
            </a:solidFill>
          </a:ln>
        </p:spPr>
      </p:pic>
      <p:pic>
        <p:nvPicPr>
          <p:cNvPr id="17411" name="Рисунок 4" descr="do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изб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5052"/>
            <a:ext cx="3606100" cy="318817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wf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35718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11188" y="0"/>
            <a:ext cx="770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>
              <a:latin typeface="Tahoma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0113" y="0"/>
            <a:ext cx="8005762" cy="9080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означает слово дом</a:t>
            </a: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0" y="642938"/>
            <a:ext cx="4648200" cy="5605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Слово «дом» произошло от латинского слова «домус», что означает «жилище», «хозяйство». Поэтому чаще всего </a:t>
            </a:r>
            <a:r>
              <a:rPr lang="ru-RU" sz="2800" i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домом мы называем жилое nомещение, квартиру, </a:t>
            </a:r>
            <a:r>
              <a:rPr lang="ru-RU" sz="28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где ночуем, едим, отдыхаем, куда приходим из детского сада, школы или возвращаемся после долгого путешествия.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857250" y="2643188"/>
            <a:ext cx="3714750" cy="4000500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900" dirty="0" smtClean="0">
                <a:solidFill>
                  <a:srgbClr val="C00000"/>
                </a:solidFill>
                <a:latin typeface="Times New Roman" charset="0"/>
              </a:rPr>
              <a:t>Пусть у каждого будет свой дом,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900" dirty="0" smtClean="0">
                <a:solidFill>
                  <a:srgbClr val="C00000"/>
                </a:solidFill>
                <a:latin typeface="Times New Roman" charset="0"/>
              </a:rPr>
              <a:t>Чтобы знал он в минуту несчастья -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900" dirty="0" smtClean="0">
                <a:solidFill>
                  <a:srgbClr val="C00000"/>
                </a:solidFill>
                <a:latin typeface="Times New Roman" charset="0"/>
              </a:rPr>
              <a:t>Ждут всегда его в доме родном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900" dirty="0" smtClean="0">
                <a:solidFill>
                  <a:srgbClr val="C00000"/>
                </a:solidFill>
                <a:latin typeface="Times New Roman" charset="0"/>
              </a:rPr>
              <a:t>Верность близких, и радость, и счастье.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Как появились первые дома?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3" y="1524000"/>
            <a:ext cx="4319587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Много тысяч лет назад человек еще не умел строить дома.  Но природа дома не строит, а как использовать деревья, камни или глину, человек тогда еще не знал. Он волей-неволей стал искать, где бы ему спрятаться.</a:t>
            </a:r>
          </a:p>
        </p:txBody>
      </p:sp>
      <p:pic>
        <p:nvPicPr>
          <p:cNvPr id="19459" name="Содержимое 5" descr="BD887E9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524000"/>
            <a:ext cx="3311525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600" i="1" smtClean="0">
                <a:solidFill>
                  <a:srgbClr val="4B22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Пещера</a:t>
            </a:r>
            <a:r>
              <a:rPr lang="ru-RU" sz="3600" smtClean="0">
                <a:solidFill>
                  <a:srgbClr val="4B22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прекрасное место для жилья не только древних людей </a:t>
            </a:r>
            <a:endParaRPr lang="ru-RU" sz="3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3" y="1524000"/>
            <a:ext cx="4392612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Пустое пространство,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которое постепенно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образуется в горе под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воздействием ветра, воды,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колебаний температуры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воздуха.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Здесь сухо и тепло,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каменные стены надёжно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защищают от зноя и непогоды.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smtClean="0">
                <a:latin typeface="Times New Roman" pitchFamily="18" charset="0"/>
                <a:cs typeface="Times New Roman" pitchFamily="18" charset="0"/>
              </a:rPr>
            </a:b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600" smtClean="0"/>
          </a:p>
        </p:txBody>
      </p:sp>
      <p:pic>
        <p:nvPicPr>
          <p:cNvPr id="20483" name="Picture 3" descr="пещер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557338"/>
            <a:ext cx="3570287" cy="44434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землянка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364163" y="2060575"/>
            <a:ext cx="3565525" cy="415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Народы, которые кочевали с места на место, сооружали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шалаши, землянки.</a:t>
            </a: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55650" y="1557338"/>
            <a:ext cx="4735513" cy="4664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Для постройки шалаша брали стволы молодых деревьев.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Для землянки человек выкапывал яму, обкладывал ее камнями, а над ямой сооружал навес из веток. </a:t>
            </a:r>
            <a:endParaRPr lang="ru-RU" sz="3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Но жить под землей было сыро, неуютно. Человек стал задумываться о новых постройках. </a:t>
            </a:r>
          </a:p>
          <a:p>
            <a:pPr eaLnBrk="1" hangingPunct="1">
              <a:lnSpc>
                <a:spcPct val="80000"/>
              </a:lnSpc>
            </a:pP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Проходили столетия и тысячелетия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4427538" y="1643063"/>
            <a:ext cx="4465637" cy="47386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Вместо землянок и шалашей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человек стал строить сначала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одноэтажные</a:t>
            </a: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а потом и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многоэтажные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дома.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Постепенно люди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придумывали более удобные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конструкции, изобретали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новые материалы для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строительства.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714750" cy="4929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Город</a:t>
            </a:r>
            <a: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524000"/>
            <a:ext cx="5143500" cy="466407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индивидуальные дома (коттедж);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многоквартирные дома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(однокомнатные, двухкомнатные, трехкомнатные…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квартиры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3555" name="Picture 9" descr="0_4783_d4fcfd89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643188"/>
            <a:ext cx="3657600" cy="3314700"/>
          </a:xfr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28625"/>
            <a:ext cx="2714625" cy="1928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550</TotalTime>
  <Words>432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Чьи это жилища? А как вы думаете, какого жилья здесь не хватает? </vt:lpstr>
      <vt:lpstr>Слайд 2</vt:lpstr>
      <vt:lpstr>Виды жилья. Виды жилых помещений</vt:lpstr>
      <vt:lpstr>Что означает слово дом?</vt:lpstr>
      <vt:lpstr>Как появились первые дома?  </vt:lpstr>
      <vt:lpstr>Пещера – прекрасное место для жилья не только древних людей </vt:lpstr>
      <vt:lpstr>Народы, которые кочевали с места на место, сооружали шалаши, землянки.</vt:lpstr>
      <vt:lpstr>Проходили столетия и тысячелетия</vt:lpstr>
      <vt:lpstr>    Город  </vt:lpstr>
      <vt:lpstr>Сельская местность </vt:lpstr>
      <vt:lpstr>Виды жилья</vt:lpstr>
      <vt:lpstr>Кухня  — помещение для приготовления пищи. </vt:lpstr>
      <vt:lpstr>Слайд 13</vt:lpstr>
      <vt:lpstr>Слайд 14</vt:lpstr>
      <vt:lpstr>Детская - комната для детей.</vt:lpstr>
      <vt:lpstr>Слайд 16</vt:lpstr>
      <vt:lpstr> Ванная комната — предназначена для купания или принятия душа.  </vt:lpstr>
      <vt:lpstr>       Санузел (санитарный узел) — помещение, где    человек может справить свои естественные физиологические потребности. </vt:lpstr>
      <vt:lpstr>Прихожая </vt:lpstr>
      <vt:lpstr>Кладовая </vt:lpstr>
      <vt:lpstr>Балкон. Лоджия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Пользователь</cp:lastModifiedBy>
  <cp:revision>53</cp:revision>
  <dcterms:created xsi:type="dcterms:W3CDTF">2012-02-24T07:48:33Z</dcterms:created>
  <dcterms:modified xsi:type="dcterms:W3CDTF">2019-10-01T13:54:30Z</dcterms:modified>
</cp:coreProperties>
</file>