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74" r:id="rId4"/>
    <p:sldId id="272" r:id="rId5"/>
    <p:sldId id="277" r:id="rId6"/>
    <p:sldId id="278" r:id="rId7"/>
    <p:sldId id="273" r:id="rId8"/>
    <p:sldId id="267" r:id="rId9"/>
    <p:sldId id="268" r:id="rId10"/>
    <p:sldId id="280" r:id="rId11"/>
    <p:sldId id="263" r:id="rId12"/>
    <p:sldId id="264" r:id="rId13"/>
    <p:sldId id="271" r:id="rId14"/>
    <p:sldId id="276" r:id="rId15"/>
    <p:sldId id="275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7F28D-A42B-4860-91FD-0E735B9FA25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108C3-8E9E-4467-95CB-D38E05802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0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108C3-8E9E-4467-95CB-D38E058021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7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108C3-8E9E-4467-95CB-D38E058021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8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9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8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8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9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33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8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1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17BA-9765-4CF0-81A8-2AAF2741ACFF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1939" y="2803585"/>
            <a:ext cx="7622876" cy="22332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Я не курю и это здорово!»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5811" y="5702060"/>
            <a:ext cx="3137140" cy="948906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rgbClr val="FFFF00"/>
                </a:solidFill>
              </a:rPr>
              <a:t>Подготовили специалисты Североуральского </a:t>
            </a:r>
            <a:r>
              <a:rPr lang="ru-RU" sz="5600" b="1" dirty="0" smtClean="0">
                <a:solidFill>
                  <a:srgbClr val="FFFF00"/>
                </a:solidFill>
              </a:rPr>
              <a:t>отдела Управления Роспотребнадзора </a:t>
            </a:r>
            <a:r>
              <a:rPr lang="ru-RU" sz="5600" b="1" dirty="0">
                <a:solidFill>
                  <a:srgbClr val="FFFF00"/>
                </a:solidFill>
              </a:rPr>
              <a:t>и </a:t>
            </a:r>
            <a:r>
              <a:rPr lang="ru-RU" sz="5600" b="1" dirty="0" smtClean="0">
                <a:solidFill>
                  <a:srgbClr val="FFFF00"/>
                </a:solidFill>
              </a:rPr>
              <a:t>ФФБУЗ «ЦГиЭ»</a:t>
            </a:r>
            <a:endParaRPr lang="ru-RU" sz="5600" b="1" dirty="0">
              <a:solidFill>
                <a:srgbClr val="FFFF00"/>
              </a:solidFill>
            </a:endParaRPr>
          </a:p>
          <a:p>
            <a:r>
              <a:rPr lang="ru-RU" sz="5600" b="1" dirty="0">
                <a:solidFill>
                  <a:srgbClr val="FFFF00"/>
                </a:solidFill>
              </a:rPr>
              <a:t> Отдела за условиями воспитания и обучения 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 </a:t>
            </a:r>
          </a:p>
          <a:p>
            <a:endPara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5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4" y="184150"/>
            <a:ext cx="8936183" cy="6407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803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469900"/>
            <a:ext cx="9033164" cy="604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122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2709" r="3593" b="2917"/>
          <a:stretch/>
        </p:blipFill>
        <p:spPr>
          <a:xfrm>
            <a:off x="1638300" y="431800"/>
            <a:ext cx="8826500" cy="575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138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0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1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r="2125" b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1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5421838"/>
            <a:ext cx="5384800" cy="14361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051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1300"/>
            <a:ext cx="10629900" cy="631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111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r="109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7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r="11231"/>
          <a:stretch/>
        </p:blipFill>
        <p:spPr>
          <a:xfrm>
            <a:off x="0" y="-1"/>
            <a:ext cx="12192000" cy="68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5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0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0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574674"/>
            <a:ext cx="9982200" cy="5813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207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79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21</Words>
  <Application>Microsoft Office PowerPoint</Application>
  <PresentationFormat>Широкоэкранный</PresentationFormat>
  <Paragraphs>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Акция  « Я не курю и это здорово!»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 Я не курю и это здорово!»</dc:title>
  <dc:creator>Котельникова Анна Андреевна</dc:creator>
  <cp:lastModifiedBy>Виктория</cp:lastModifiedBy>
  <cp:revision>18</cp:revision>
  <dcterms:created xsi:type="dcterms:W3CDTF">2022-04-01T10:19:12Z</dcterms:created>
  <dcterms:modified xsi:type="dcterms:W3CDTF">2022-04-11T11:37:43Z</dcterms:modified>
</cp:coreProperties>
</file>