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5" r:id="rId20"/>
    <p:sldId id="277" r:id="rId21"/>
    <p:sldId id="266" r:id="rId22"/>
    <p:sldId id="26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838-70C4-44F5-9D0E-1BC24B97B91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915B-A736-4BE6-BE57-E8E6F263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8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838-70C4-44F5-9D0E-1BC24B97B91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915B-A736-4BE6-BE57-E8E6F263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5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838-70C4-44F5-9D0E-1BC24B97B91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915B-A736-4BE6-BE57-E8E6F263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2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838-70C4-44F5-9D0E-1BC24B97B91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915B-A736-4BE6-BE57-E8E6F263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9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838-70C4-44F5-9D0E-1BC24B97B91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915B-A736-4BE6-BE57-E8E6F263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838-70C4-44F5-9D0E-1BC24B97B91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915B-A736-4BE6-BE57-E8E6F263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9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838-70C4-44F5-9D0E-1BC24B97B91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915B-A736-4BE6-BE57-E8E6F263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1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838-70C4-44F5-9D0E-1BC24B97B91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915B-A736-4BE6-BE57-E8E6F263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7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838-70C4-44F5-9D0E-1BC24B97B91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915B-A736-4BE6-BE57-E8E6F263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2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838-70C4-44F5-9D0E-1BC24B97B91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915B-A736-4BE6-BE57-E8E6F263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838-70C4-44F5-9D0E-1BC24B97B91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915B-A736-4BE6-BE57-E8E6F263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1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21838-70C4-44F5-9D0E-1BC24B97B91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915B-A736-4BE6-BE57-E8E6F263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3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235" y="360218"/>
            <a:ext cx="11748655" cy="120032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общеобразовательное учреждение Свердловской области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Североуральская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школа-интернат, реализующая адаптированные основные общеобразовательные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5236" y="2612571"/>
            <a:ext cx="10377055" cy="181588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Особенности формирования элементов воображения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детей младшего школьного возраста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умственной отсталостью: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теоретико-практический аспект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235" y="5265387"/>
            <a:ext cx="8160329" cy="70788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 Дей Виктория Вячеславовна, учитель 1КК 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СО «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Североуральская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школа-интернат»</a:t>
            </a:r>
          </a:p>
        </p:txBody>
      </p:sp>
    </p:spTree>
    <p:extLst>
      <p:ext uri="{BB962C8B-B14F-4D97-AF65-F5344CB8AC3E}">
        <p14:creationId xmlns:p14="http://schemas.microsoft.com/office/powerpoint/2010/main" val="30642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467381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педагогической диагностики уровня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элементов воображения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детей младшего школьного возраста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умственной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отсталостью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744" y="2244436"/>
            <a:ext cx="11065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программы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экспериментально выявить уровень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элементов воображения у детей младшего школьного возраста с умственной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отсталостью.</a:t>
            </a:r>
          </a:p>
          <a:p>
            <a:pPr algn="just"/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подбор методов и методик диагностики, их апробация и адаптация для данной нозологической группы;</a:t>
            </a: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практическое применение методик, для выявления уровня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заявленного феномена;</a:t>
            </a: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анализ результатов реализации 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10212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9872" y="50894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Методы и методики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709" y="1713485"/>
            <a:ext cx="7204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методы: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эксперимент, наблюдение, анализ и интерпретация результатов исследования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диагностики уровня развития воображения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М. Дьяченко «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Дорисовывание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фигур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Д.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Марцинковская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«Нарисуй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что-нибудь»;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П.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Торренс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(модификация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С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К.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Кожохиной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«Неполные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фигуры»;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Р.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Немов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«Придумай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рассказ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36" y="1541108"/>
            <a:ext cx="3186914" cy="3570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5" y="5440336"/>
            <a:ext cx="3700805" cy="8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47638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О. М. Дьяченко «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Дорисовывание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фигур»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309" y="1181420"/>
            <a:ext cx="88669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Количественная характеристика.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Низкий уровень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обучающийся. </a:t>
            </a:r>
          </a:p>
          <a:p>
            <a:pPr algn="just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Средний уровень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обучающихся. </a:t>
            </a:r>
          </a:p>
          <a:p>
            <a:pPr algn="just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Высокий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уровень –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обучающийся.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Качественная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уровней выполнения задания. </a:t>
            </a:r>
          </a:p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Средний уровень – 5 обучающихся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дорисовывают большинство фигурок, но половина рисунков схематичные без деталей и всегда есть рисунки, повторяющиеся самим ребенком или другими детьми группы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Низкий уровень – 4 обучающихся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рисуют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беспредметное изображение (до 4 картинок), иногда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рисуют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схематичные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шаблоны.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5934" y="901866"/>
            <a:ext cx="1547270" cy="2184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923" y="1093137"/>
            <a:ext cx="1585313" cy="2186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923" y="3575771"/>
            <a:ext cx="1619030" cy="22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47638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Т. Д.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Марцинковская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«Нарисуй-что-нибудь»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6581" y="1579418"/>
            <a:ext cx="65809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Низкий уровень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элементов воображения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почти у всех испытуемых.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уровень у одного обучающегося.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Данная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наглядно демонстрирует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узость и бедность тематики рисунков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Все продукты изобразительной деятельности детей представляют то что их окружает: природа, мебель, личные вещи, семья, школа, домашние животные.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55492" y="1793612"/>
            <a:ext cx="2598265" cy="37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8419" y="163641"/>
            <a:ext cx="2498782" cy="35417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98" y="586259"/>
            <a:ext cx="4025632" cy="5706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9637" y="2980308"/>
            <a:ext cx="2618509" cy="36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02" y="827862"/>
            <a:ext cx="3702729" cy="5223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01" y="827862"/>
            <a:ext cx="3651907" cy="52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9874" y="726097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Е. П.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Торренс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модификации С. К.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Кожохиной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Неполные фигуры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926" y="2077201"/>
            <a:ext cx="1082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Низкий уровень – 6 обучающихся.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Воображение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этих обучающихся находится на стадии формирования,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определяется только форма, цвет и место нахождения.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Предлагаемые фигуры воспринимаются частично. Ребенок не использует ощущения и впечатления для постройки замысла и не стремиться проявить его в изобразительной деятельности.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Средний уровень – 3 обучающихся.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этом уровне ребенок оперирует знакомыми предметами, не стремиться творчески обыграть ситуацию.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Воспринимает предлагаемые фигуры в качестве частей, деталей и достраивает целостность. Воображение конкретизировано, снижена гибкость построения графического образа.</a:t>
            </a:r>
          </a:p>
        </p:txBody>
      </p:sp>
    </p:spTree>
    <p:extLst>
      <p:ext uri="{BB962C8B-B14F-4D97-AF65-F5344CB8AC3E}">
        <p14:creationId xmlns:p14="http://schemas.microsoft.com/office/powerpoint/2010/main" val="40203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499289"/>
            <a:ext cx="1953492" cy="27578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3281849"/>
            <a:ext cx="1953492" cy="2754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499289"/>
            <a:ext cx="1911927" cy="2695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6" y="3194957"/>
            <a:ext cx="2008910" cy="2817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0" y="499289"/>
            <a:ext cx="1852444" cy="2611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7" y="3111089"/>
            <a:ext cx="1995057" cy="27982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58" y="499289"/>
            <a:ext cx="1894006" cy="26462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70" y="3148654"/>
            <a:ext cx="2036619" cy="28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9874" y="72609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Р. С.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Немов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«Придумай рассказ»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9107" y="1812765"/>
            <a:ext cx="104740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обучающихся пересказывали сказки и мультфильмы, которые видели. </a:t>
            </a:r>
          </a:p>
          <a:p>
            <a:pPr algn="just"/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обучающихся эмоционально рассказывали свои истории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Несформированность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испытуемых к такому элементу воображения, как полнота и словесное описание образов.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Скорость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придумывания рассказов у всех испытуемых была низкой, в течение 10 минут. Необычность, оригинальность сюжета бедная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6857" y="2306211"/>
            <a:ext cx="107854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Примитивность и стереотипность создаваемых образов.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Бедность и узость тематики продуктов изобразительной деятельности, отсутствие оригинальности и творческой активности.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привычных шаблонов при описании объектов или предметов, отсутствие ассоциативного ряда.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908" y="503518"/>
            <a:ext cx="11166764" cy="138499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Особенности формирования элементов воображения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детей младшего школьного возраста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умственной отсталостью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8" y="400471"/>
            <a:ext cx="1717963" cy="2372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8" y="3553947"/>
            <a:ext cx="1843533" cy="2396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98" y="400471"/>
            <a:ext cx="1696610" cy="2366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98" y="3553947"/>
            <a:ext cx="1696610" cy="2507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10836" y="2802796"/>
            <a:ext cx="347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С. Выготский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0836" y="6005702"/>
            <a:ext cx="347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Л. Рубинштейн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2758" y="2830571"/>
            <a:ext cx="347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М. Дьяченко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5914" y="6068754"/>
            <a:ext cx="347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С. Мухина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4445" y="2539465"/>
            <a:ext cx="6194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«Воображение является одной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универсальных способностей, присущих только человеку, и имеет огромное значение для формирования высших психических функций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личности в целом»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2225" y="392608"/>
            <a:ext cx="619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Исследования ученых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4908" y="1025158"/>
            <a:ext cx="11166764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Дальнейший ход исследования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563" y="2244436"/>
            <a:ext cx="10529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СО «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Североуральская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школа-интернат, реализующая адаптированные основные общеобразовательные программы»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апробация программы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внеурочной деятельности по формированию элементов воображения у детей младшего школьного возраста с умственной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отсталостью.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Данная программа войдет в процесс педагогического сопровождения образования обучающихся с умственной отсталостью.</a:t>
            </a:r>
          </a:p>
        </p:txBody>
      </p:sp>
    </p:spTree>
    <p:extLst>
      <p:ext uri="{BB962C8B-B14F-4D97-AF65-F5344CB8AC3E}">
        <p14:creationId xmlns:p14="http://schemas.microsoft.com/office/powerpoint/2010/main" val="5159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1780" y="595667"/>
            <a:ext cx="11166764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использованной литературы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744" y="1496291"/>
            <a:ext cx="11065800" cy="499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Боровик О. В. Развитие воображения : метод. Рекомендации.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2000. 112 с.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Выготский Л. С. Воображение и творчество в детском возрасте.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СПб.,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1997. 96 с.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Выготский Л. С. Основы дефектологии.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СПб.,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2003. 654 с.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Грошенков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И. А. Изобразительная деятельность в специальной (коррекционной) школе VIII вида.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2002. 208 с.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Дьяченко О. М. Развитие воображения дошкольника.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М.,1996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197 с.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Кожохина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 К. Путешествие в мир искусства : Программа развития детей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мл.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возраста на основе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изодеятельности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М., 2002. 190 с.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Марцинковская Т. Д. История психологии: Учеб. пособие для студ.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учеб. заведений. - 4-е изд., стереотип.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2004. 544 с.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Родионова Г. С. Развитие воображения у старших школьников с общим недоразвитием речи в процессе работы со сказкой: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автореф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канд. психол. наук. Нижний Новгород, 2012. 25 с.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Рубинштейн С. Я. Экспериментальные методики патопсихологии.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1999. 448 с.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Специальная психология / под ред. В. И.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Лубовского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2003. 464 с.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Шаповалова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О. Е. Эмоциональное развитие умственно отсталых школьников: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д-ра психол. наук. Нижний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Новгород.,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2006. 320 с.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Шаповалова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О. Е. Применение экспериментальных методик, построенных на основе рисования, в процессе психологического изучения школьников с нарушением интеллекта // Вестник Приамурского государственного университета им. Шолом-Алейхема. 2015. № 1. С. 120–129</a:t>
            </a:r>
          </a:p>
        </p:txBody>
      </p:sp>
    </p:spTree>
    <p:extLst>
      <p:ext uri="{BB962C8B-B14F-4D97-AF65-F5344CB8AC3E}">
        <p14:creationId xmlns:p14="http://schemas.microsoft.com/office/powerpoint/2010/main" val="17156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3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236" y="2612571"/>
            <a:ext cx="10377055" cy="52322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9874" y="558862"/>
            <a:ext cx="1215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Определение понятия «Воображение»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233" y="1577779"/>
            <a:ext cx="10848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В. Боровик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«Физиологическая основа воображения – сложная аналитико-синтетическая деятельность мозга, то есть образование новых систем временных связей на основе ранее сформированных. Прежний опыт человека не только сохраняется, воспроизводится, но и творчески перерабатывается.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Воображение – это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творческая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деятельность, основанная на комбинировании элементов прежнего опыта, создании нового».</a:t>
            </a:r>
          </a:p>
          <a:p>
            <a:pPr algn="just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Е.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Шаповалова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«Воображение – это важнейший компонент отражательной деятельности, при котором происходит создание новых образов на основе переработки имеющихся впечатлений и представлений».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38749" y="2390231"/>
            <a:ext cx="10659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отличие от высших психических функций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воображение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детей младшего школьного возраста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умственной отсталостью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изучено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недостаточно подробно.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Известные труды дефектологов – классиков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характеризующие познавательную деятельность обучающихся с умственной отсталостью,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дают общее представление об их воображении.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873" y="1058197"/>
            <a:ext cx="1215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 исследования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0137" y="1782923"/>
            <a:ext cx="106818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 детей с умственной отсталостью затрудняется формирование той самой физиологической основы воображения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мозга к сложной аналитико-синтетической деятельности. </a:t>
            </a:r>
          </a:p>
          <a:p>
            <a:pPr algn="just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Элементы воображения – это те процессы, которые не затрагивает творческое воображение, которое подразумевает создание абсолютно новых образов. Это: планирование деятельности, передача реального образа словесно и наглядно без существенных изменений, узнавание и полноценное описание объекта или предмета и т. д.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872" y="75454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Определение элементов воображения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20436" y="1546620"/>
            <a:ext cx="59297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Е.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Шаповалова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Примитивность и стереотипность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создаваемых образов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данной возрастной категории детей с умственной отсталостью»</a:t>
            </a:r>
          </a:p>
          <a:p>
            <a:pPr algn="just"/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 А.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Грошенков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«Продукты изобразительной деятельности детей с умственной отсталостью характеризуются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узостью и бедностью выбранной тематики художественных работ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7709" y="32806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исследований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О. Е.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Шаповаловой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А.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Грошенкова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07" y="2953235"/>
            <a:ext cx="2200969" cy="3295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202" y="1479721"/>
            <a:ext cx="2204778" cy="32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9872" y="508944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Продукты изобразительной деятельности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обучающихся 4 класса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0" y="1678628"/>
            <a:ext cx="3204748" cy="2252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19" y="1652791"/>
            <a:ext cx="3129504" cy="2252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23" y="4042407"/>
            <a:ext cx="3293399" cy="2218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0" y="4297401"/>
            <a:ext cx="3414086" cy="1925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5" y="4188611"/>
            <a:ext cx="2821217" cy="2143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399" y="1233631"/>
            <a:ext cx="1893474" cy="25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9872" y="36758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Рисуночный тест «Дерево». Результаты О. Е.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Шаповаловой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595253"/>
            <a:ext cx="109312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младшего школьного возраста –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слабость творческого и воссоздающего воображения.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Проявление воображения у них сводится к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изменению, гиперболизации, преуменьшению при пересказе или описании произошедших событий.</a:t>
            </a:r>
          </a:p>
          <a:p>
            <a:pPr algn="just"/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Обусловленность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воссоздающего воображения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следствием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нарушения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целостности и осмысленности восприятия. 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4" y="1167551"/>
            <a:ext cx="3435928" cy="22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12201872" cy="68788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2744" y="329100"/>
            <a:ext cx="11166764" cy="62206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9872" y="50894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Взаимосвязь воображения, развития памяти и речи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066" y="4672960"/>
            <a:ext cx="11104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С.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Родионова: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«Бедность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словарного запаса побуждает детей пользоваться привычными шаблонами, а нарушения в построении грамматического строя речи лишают созданные ими вербальные образы яркости 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выразительности».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84" y="1221364"/>
            <a:ext cx="4693394" cy="30929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9320" y="2231505"/>
            <a:ext cx="227214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Воображение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4462" y="2231505"/>
            <a:ext cx="227214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Память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0053" y="4017196"/>
            <a:ext cx="227214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1292</Words>
  <Application>Microsoft Office PowerPoint</Application>
  <PresentationFormat>Широкоэкранный</PresentationFormat>
  <Paragraphs>108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45</cp:revision>
  <dcterms:created xsi:type="dcterms:W3CDTF">2022-04-17T07:14:34Z</dcterms:created>
  <dcterms:modified xsi:type="dcterms:W3CDTF">2023-04-11T15:17:59Z</dcterms:modified>
</cp:coreProperties>
</file>