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0" r:id="rId6"/>
    <p:sldId id="271" r:id="rId7"/>
    <p:sldId id="260" r:id="rId8"/>
    <p:sldId id="261" r:id="rId9"/>
    <p:sldId id="262" r:id="rId10"/>
    <p:sldId id="272" r:id="rId11"/>
    <p:sldId id="264" r:id="rId12"/>
    <p:sldId id="265" r:id="rId13"/>
    <p:sldId id="266" r:id="rId14"/>
    <p:sldId id="267" r:id="rId15"/>
    <p:sldId id="268" r:id="rId16"/>
    <p:sldId id="269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6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3" r="12933"/>
          <a:stretch/>
        </p:blipFill>
        <p:spPr bwMode="auto">
          <a:xfrm>
            <a:off x="-26774" y="-55973"/>
            <a:ext cx="9170774" cy="6913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537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5" t="2179" r="12631" b="4019"/>
          <a:stretch/>
        </p:blipFill>
        <p:spPr bwMode="auto">
          <a:xfrm>
            <a:off x="0" y="0"/>
            <a:ext cx="918022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829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2" r="13172" b="470"/>
          <a:stretch/>
        </p:blipFill>
        <p:spPr bwMode="auto">
          <a:xfrm>
            <a:off x="0" y="-671426"/>
            <a:ext cx="9924910" cy="7280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506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2" r="1258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982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6" r="13125"/>
          <a:stretch/>
        </p:blipFill>
        <p:spPr bwMode="auto">
          <a:xfrm>
            <a:off x="1" y="0"/>
            <a:ext cx="9143999" cy="6999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253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6" t="1895" r="12542"/>
          <a:stretch/>
        </p:blipFill>
        <p:spPr bwMode="auto">
          <a:xfrm>
            <a:off x="25188" y="0"/>
            <a:ext cx="9118812" cy="687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150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0" r="12648"/>
          <a:stretch/>
        </p:blipFill>
        <p:spPr bwMode="auto">
          <a:xfrm>
            <a:off x="-188880" y="0"/>
            <a:ext cx="933288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692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9" r="1249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156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4" r="12729"/>
          <a:stretch/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399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3" r="12459"/>
          <a:stretch/>
        </p:blipFill>
        <p:spPr bwMode="auto">
          <a:xfrm>
            <a:off x="0" y="1"/>
            <a:ext cx="9144000" cy="70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197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5" r="13514"/>
          <a:stretch/>
        </p:blipFill>
        <p:spPr bwMode="auto">
          <a:xfrm>
            <a:off x="0" y="1"/>
            <a:ext cx="914654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633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5" t="2716" r="12342"/>
          <a:stretch/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900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6" r="12991"/>
          <a:stretch/>
        </p:blipFill>
        <p:spPr bwMode="auto">
          <a:xfrm>
            <a:off x="0" y="36074"/>
            <a:ext cx="9252520" cy="6826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902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6" r="12618"/>
          <a:stretch/>
        </p:blipFill>
        <p:spPr bwMode="auto">
          <a:xfrm>
            <a:off x="0" y="-79926"/>
            <a:ext cx="9144000" cy="6937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356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6" r="12584"/>
          <a:stretch/>
        </p:blipFill>
        <p:spPr bwMode="auto">
          <a:xfrm>
            <a:off x="0" y="0"/>
            <a:ext cx="9144000" cy="6866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48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6" r="1245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678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0" r="12583"/>
          <a:stretch/>
        </p:blipFill>
        <p:spPr bwMode="auto">
          <a:xfrm>
            <a:off x="-112295" y="0"/>
            <a:ext cx="9721516" cy="8295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770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6" r="12454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929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0</Words>
  <Application>Microsoft Office PowerPoint</Application>
  <PresentationFormat>Экран 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</cp:revision>
  <dcterms:created xsi:type="dcterms:W3CDTF">2023-11-16T08:43:56Z</dcterms:created>
  <dcterms:modified xsi:type="dcterms:W3CDTF">2023-11-20T13:01:57Z</dcterms:modified>
</cp:coreProperties>
</file>