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4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3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9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1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1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9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5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EB71-469F-4D49-A0DB-780204F6FB50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AD95-C9FC-4194-AEF4-323647F9C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36" y="748145"/>
            <a:ext cx="10972800" cy="193899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«Повышение качества социального партнерства, совершенствование процесса обучения и воспитания через саморазвитие, самоопределение и самореализацию педагогического и ученического коллектива в условиях реализации ФГОС образования обучающихся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умственной отсталостью (интеллектуальными нарушениями)»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" y="3096472"/>
            <a:ext cx="2866225" cy="2838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08818" y="5681435"/>
            <a:ext cx="3948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Рабочая группа: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Дей В.В.,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Рукас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С. И,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Михалап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Н. К.,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Шуплецова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А. Г.,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Шуплецов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А. В.,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Вострецова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Н.Д., Потапова Е. М.,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Цепалова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С. А.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7" y="3435282"/>
            <a:ext cx="2715489" cy="20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66403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5" y="304800"/>
            <a:ext cx="11000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поддержки обучающимся в процессе выбора сферы будущей профессиональной деятельности; выработка у обучающихся профессионального самоопределения в условиях свободы выбора сферы деятельности, в соответствии со своими возможностями, способностями и с учетом требований рынка труда.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2715491"/>
            <a:ext cx="4821382" cy="286232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школьные мастерские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часы, дидактические игры, беседы, просмотр видеофильмов.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предприятия города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Общешкольное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мероприятие «Праздник труда»;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Выставка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поделок обучающихся;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десанты по уборке территории школы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7127" y="2715491"/>
            <a:ext cx="6179128" cy="369331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занятости населения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ГАПОУ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Североуральский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политехникум»;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образования Свердловской области,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реализующие программы для лиц с ОВЗ;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Предприятия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Североуральского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Центральная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библиотека имени А.Н.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Арцибашева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«Современник»;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Социально-психологический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«Доверие»;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Общественная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молодежная палата при Главе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Североуральского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86" y="152400"/>
            <a:ext cx="1160823" cy="7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2" y="99404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Информационное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3" y="1855074"/>
            <a:ext cx="11000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	Оказание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помощи педагогам в планировании, организации социального партнерства, в развитии современного стиля педагогического мышления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	Обеспечение методическими и практическими материалами методической составляющей образовательной деятельности через использование Интернет, электронных баз данных и т.д.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	Предоставить возможность всем участникам образовательного процесса общаться между собой и иметь доступ к общим ресурсам.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Обогащать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 школьного сайта «Сотрудничество с волонтерами и СМИ», а также активно делать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репосты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 официальных аккаунтов социальных партнеров. </a:t>
            </a:r>
          </a:p>
        </p:txBody>
      </p:sp>
    </p:spTree>
    <p:extLst>
      <p:ext uri="{BB962C8B-B14F-4D97-AF65-F5344CB8AC3E}">
        <p14:creationId xmlns:p14="http://schemas.microsoft.com/office/powerpoint/2010/main" val="25131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54314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Диагностика и контроль результативности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1982456"/>
            <a:ext cx="11000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Н.П.Капустиной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«Диагностика изучения уровня воспитанности».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диагностики личностного роста (авторы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И.В.Кулешова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П.В.Степанов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Д.В.Григорьев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А.А.Андреева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«Изучение удовлетворенности обучающихся школьной жизнью».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Л.В.Байбородовой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«Изучение взаимодействия педагогов и обучающихся в школьном коллективе».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А.А.Андреева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«Изучение удовлетворенности родителей работой ОО».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Анкета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родителей «Проблемы воспитания» (автор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Ф.П.Черноусова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95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55499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1352252"/>
            <a:ext cx="11000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	Создание системы взаимодействие школы с социальными партнёрами в целях реализации воспитательного потенциала всех обучающихся.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	Рост психоэмоционального благополучия и здоровья обучающихся образовательного процесса, основанных на творческом взаимодействии с социальными институтами. Создание благоприятных психолого-педагогических условий в школе.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	Повышение общекультурного уровня, формирование позитивной самооценки, коммуникативных, творческих навыков, личностных качеств детей, родителей, педагогов.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	Наличие в школе интересной, событийно насыщенной и личностно развивающей совместной деятельности детей и взрослых.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	Формирование и развитие личности в соответствии с семейными и общественными духовно-нравственными 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социокультурными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ценностями.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	Формирование внутренней позиции личности обучающегося по отношению к негативным явлениям окружающей социальной деятельности.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	Профилактика всех негативных явлений.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	Повышение качества образования и результативности образовательной и воспитательной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5200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7162" y="1840110"/>
            <a:ext cx="6096001" cy="46166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3" y="3158191"/>
            <a:ext cx="2866225" cy="2838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47" y="3435282"/>
            <a:ext cx="2715489" cy="20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5" y="980420"/>
            <a:ext cx="110005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Цель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взаимодействия школы и социума, обеспечивающей положительную динамику учебной мотивации и качества знаний обучающихся, профессиональной компетентности педагогов, вовлеченности родителей и представителей общественности в учебно-воспитательный процесс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Задачи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	Развивать и укреплять взаимодействие всех участников учебно-воспитательного процесса.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	Развивать и совершенствовать межведомственное взаимодействие между учреждениями культуры, спорта и ГБОУ СО «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школа-интернат».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	Создавать необходимые условия для участия родителей (законных представителей) в образовательном и воспитательном процессах.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	Развивать и укреплять межведомственное взаимодействие между учреждениями СПО и ГБОУ СО «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школа-интернат» в рамках «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Профминимума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	Активно вовлекать в профилактическую работу с обучающимися сотрудников надзорных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3283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Миссия и ориентиры деятельности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5" y="1108364"/>
            <a:ext cx="110005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миссия: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механизма социального партнерства школы с различными государственными структурами, влекущее за собой успешную адаптацию обучающихся с ОВЗ в социуме, реализацию его творческих и учебных способностей, а также выработку у него целостной картины мира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Ориентиры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деятельности: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	Создание информационного банка данных социальных партнеров школы в социуме и систематизирование социального партнерства.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	Привлечение новых социальных партнеров.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	Развитие творческого и личного потенциала обучающихся с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(интеллектуальными нарушениями).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	Улучшение качества жизни и обучения детей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умственной отсталостью (интеллектуальными нарушениями).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	Вовлечение родителей в образовательный и воспитательный процессы.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	Улучшение материально-технической базы школы.</a:t>
            </a:r>
          </a:p>
        </p:txBody>
      </p:sp>
    </p:spTree>
    <p:extLst>
      <p:ext uri="{BB962C8B-B14F-4D97-AF65-F5344CB8AC3E}">
        <p14:creationId xmlns:p14="http://schemas.microsoft.com/office/powerpoint/2010/main" val="32161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5" y="966656"/>
            <a:ext cx="11000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Гражданско-патриотическое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сформировать достойного гражданина и патриота России, нетерпимого к любым проявлениям насилия и произвола, человека честного, чувствующего неразрывную связь со своим отечеством, его прошлым, настоящим и будущим, ответственного, своими конкретными делами помогающего своей стране стать сильнее и богаче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3413617"/>
            <a:ext cx="6442363" cy="267765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«Письмо солдату»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 Дню Победы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«Зарница».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Праздничный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концерт ко Дню Защитника Отечества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космонавтики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Встречи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ветеранами и участниками современных войн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Единые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классные часы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истории и традиций России, символики, геральдики России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мероприятий, посвященных памятным и знаменательным датам Российского и городского значения.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военнослужащими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8108" y="3413616"/>
            <a:ext cx="4530437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Военно-патриотический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клуб имени героя России Дмитрия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Шектаева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«Морской пехотинец»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Советы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ветеранов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МАУК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Североуральский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краеведческий музей»;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Военный комиссариат</a:t>
            </a: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52400"/>
            <a:ext cx="1315880" cy="13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799"/>
            <a:ext cx="11000510" cy="615477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5" y="304800"/>
            <a:ext cx="1100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обучение, воспитание и развитие обучающихся средствами различных видов изобразительного, музыкального и танцевального искусства, декоративно-прикладного творчества и дизайна, развитие творческих особенностей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воспитание нравственно-эстетических и коммуникативных навыков.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6" y="2673927"/>
            <a:ext cx="4807527" cy="2308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«День знаний»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Последний звонок»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учителя»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Международный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женский день 8 марта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Масленица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3274" y="2673927"/>
            <a:ext cx="6192982" cy="378565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образования: МАУ ДО 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детская школа искусств», МАУ ДО 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детская художественная школа»,  МАУ ДО «Центр внешкольной работы»;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Центральная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библиотека имени А.Н.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Арцибашева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Социально-психологический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«Доверие»;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Дворец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культуры «Современник»;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клуб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особенных детей «Надежда»;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общественная организация «Молодая Гвардия»;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молодежная палата при Главе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Североуральского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подростковый клуб «Факел».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9" y="152400"/>
            <a:ext cx="1476354" cy="9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6" y="457200"/>
            <a:ext cx="110005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Социально-правовое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just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правовой культуре, формирование правового сознания, правой культуры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школы, активной гражданской позиции подростков.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4" y="2299855"/>
            <a:ext cx="4682838" cy="329320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месячников безопасности и гражданской защиты детей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правовому просвещению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Смотр-конкурс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агитбригад «Безопасность глазами детей», «Соблазн велик, но жизнь дороже»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Родительские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собрания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открытых дверей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проектная деятельность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олимпиадах, конкурсах, соревнованиях.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8582" y="2299855"/>
            <a:ext cx="6317673" cy="353943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ОМВД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России по г. Североуральску;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ОГИБДД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ОМВД России по г. Североуральску;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15-й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Пожарно-спасательный отряд федеральной противопожарной службы Государственной противопожарной службы Главного управления МЧС России по Свердловской области г. Североуральск;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Территориальная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комиссия города Североуральска по делам несовершеннолетних и защите их прав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Подразделение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делам несовершеннолетних г. Североуральска;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Городские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Социальные службы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Социально-психологический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«Доверие»;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Подростково-молодежный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клуб «Факел»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3" y="1831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5" y="762000"/>
            <a:ext cx="1100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Физкультурно-спортивное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всестороннее физическое развитие обучающихся, утверждение здорового образа жизни, создание условий для занятий любимыми видами физической культуры и спорта, профилактики заболеваний, вредных привычек и правонарушений.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3020291"/>
            <a:ext cx="5555673" cy="2308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Тематические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классные часы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Дни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Семейные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соревнования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Туристическая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тропинка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соревнования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 ГТО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1419" y="3020291"/>
            <a:ext cx="5444836" cy="120032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МАУ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«Физкультура и Спорт»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МАУ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спортивная школа»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152400"/>
            <a:ext cx="1828800" cy="12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27947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5" y="457200"/>
            <a:ext cx="110005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приобщение подростков к миру добра и красоты посредством педагогически организованной деятельности на основе ценностей отечественной духовной культуры; побуждение к нравственному поведению (служение Отечеству), развитие нравственных чувств (любви и веры, сострадания, долга).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2798618"/>
            <a:ext cx="5056911" cy="329320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часы и внеклассные мероприятия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Экскурсии 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осени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Международный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пожилых людей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отца в России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учителя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 в России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Праздничный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концерт, посвященный дню Защитника Отечества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Общешкольное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мероприятие «Театральная весна»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Литературные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гостиные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656" y="2798618"/>
            <a:ext cx="5943599" cy="378565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образования: МАУ ДО 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детская школа искусств», МАУ ДО 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Североуральская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детская художественная школа»,  МАУ ДО «Центр внешкольной работы»;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Центральная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библиотека имени А.Н.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Арцибашева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Социально-психологический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«Доверие»;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Дворец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культуры «Современник»;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клуб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особенных детей «Надежда»;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общественная организация «Молодая Гвардия»;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молодежная палата при Главе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Североуральского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Молодежно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-подростковые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клубы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214235"/>
            <a:ext cx="1531142" cy="9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192000" cy="6522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745" y="304800"/>
            <a:ext cx="11000510" cy="609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5745" y="781409"/>
            <a:ext cx="11000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Общеинтеллектуальное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обеспечить формирование базовых учебных действий, достижения планируемых результатов освоения АООП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2501995"/>
            <a:ext cx="6622473" cy="20313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 и традиции: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выставки в школьной библиотеке;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общественные объединения;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Различного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уровня конкурсы, выставки и другие мероприятия вне школы;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Информационные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стенды;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Тематические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праздники и конкурсы рисунков и плакатов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8218" y="2501994"/>
            <a:ext cx="4378037" cy="20313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Возможные социальные партнеры: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МАУ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«Центр внешкольной работы»;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Центральная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городская библиотека имени А.Н.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Арцибашева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МАУК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Североуральский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краеведческий музей»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6" y="186631"/>
            <a:ext cx="1649989" cy="13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801</Words>
  <Application>Microsoft Office PowerPoint</Application>
  <PresentationFormat>Широкоэкранный</PresentationFormat>
  <Paragraphs>173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16</cp:revision>
  <dcterms:created xsi:type="dcterms:W3CDTF">2023-10-31T17:31:56Z</dcterms:created>
  <dcterms:modified xsi:type="dcterms:W3CDTF">2023-11-01T18:00:44Z</dcterms:modified>
</cp:coreProperties>
</file>