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-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EB71-469F-4D49-A0DB-780204F6FB50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AD95-C9FC-4194-AEF4-323647F9C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343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EB71-469F-4D49-A0DB-780204F6FB50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AD95-C9FC-4194-AEF4-323647F9C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839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EB71-469F-4D49-A0DB-780204F6FB50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AD95-C9FC-4194-AEF4-323647F9C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492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EB71-469F-4D49-A0DB-780204F6FB50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AD95-C9FC-4194-AEF4-323647F9C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04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EB71-469F-4D49-A0DB-780204F6FB50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AD95-C9FC-4194-AEF4-323647F9C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916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EB71-469F-4D49-A0DB-780204F6FB50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AD95-C9FC-4194-AEF4-323647F9C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613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EB71-469F-4D49-A0DB-780204F6FB50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AD95-C9FC-4194-AEF4-323647F9C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810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EB71-469F-4D49-A0DB-780204F6FB50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AD95-C9FC-4194-AEF4-323647F9C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898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EB71-469F-4D49-A0DB-780204F6FB50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AD95-C9FC-4194-AEF4-323647F9C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351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EB71-469F-4D49-A0DB-780204F6FB50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AD95-C9FC-4194-AEF4-323647F9C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66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EB71-469F-4D49-A0DB-780204F6FB50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BAD95-C9FC-4194-AEF4-323647F9C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71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CEB71-469F-4D49-A0DB-780204F6FB50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BAD95-C9FC-4194-AEF4-323647F9C4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05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8036" y="748145"/>
            <a:ext cx="10972800" cy="1938992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«Повышение качества социального партнерства, совершенствование процесса обучения и воспитания через саморазвитие, самоопределение и самореализацию педагогического и ученического коллектива в условиях реализации ФГОС образования обучающихся 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умственной отсталостью (интеллектуальными нарушениями)»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66" y="3096472"/>
            <a:ext cx="2866225" cy="283892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208818" y="5681435"/>
            <a:ext cx="39485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Рабочая группа: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Дей В.В., </a:t>
            </a:r>
            <a:r>
              <a:rPr lang="ru-RU" sz="1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Рукас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С. И, </a:t>
            </a:r>
            <a:r>
              <a:rPr lang="ru-RU" sz="1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Михалап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Н. К., </a:t>
            </a:r>
            <a:r>
              <a:rPr lang="ru-RU" sz="1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Шуплецова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А. Г., </a:t>
            </a:r>
            <a:r>
              <a:rPr lang="ru-RU" sz="1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Шуплецов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А. В., </a:t>
            </a:r>
            <a:r>
              <a:rPr lang="ru-RU" sz="1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Вострецова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Н.Д., Потапова Е. М., </a:t>
            </a:r>
            <a:r>
              <a:rPr lang="ru-RU" sz="1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Цепалова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С. А.</a:t>
            </a: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347" y="3435282"/>
            <a:ext cx="2715489" cy="203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4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2192000" cy="65224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5745" y="304800"/>
            <a:ext cx="11000510" cy="666403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95745" y="304800"/>
            <a:ext cx="110005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Профориентационное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направление</a:t>
            </a:r>
          </a:p>
          <a:p>
            <a:pPr algn="ctr"/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оказание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профориентационной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поддержки обучающимся в процессе выбора сферы будущей профессиональной деятельности; выработка у обучающихся профессионального самоопределения в условиях свободы выбора сферы деятельности, в соответствии со своими возможностями, способностями и с учетом требований рынка труда.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5745" y="2715491"/>
            <a:ext cx="4821382" cy="2862322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Ключевые мероприятия и традиции: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Экскурсии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школьные мастерские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Классные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часы, дидактические игры, беседы, просмотр видеофильмов.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Экскурсии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предприятия города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Общешкольное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мероприятие «Праздник труда»;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Выставка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поделок обучающихся;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Трудовые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десанты по уборке территории школы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17127" y="2715491"/>
            <a:ext cx="6179128" cy="3693319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Возможные социальные партнеры: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Центр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занятости населения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ГАПОУ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 «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Североуральский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политехникум»;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Учреждения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среднего профессионального образования Свердловской области, 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реализующие программы для лиц с ОВЗ; 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Предприятия 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Североуральского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городского округа;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Центральная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городская библиотека имени А.Н. 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Арцибашева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ДК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«Современник»;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Социально-психологический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центр «Доверие»;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Общественная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молодежная палата при Главе 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Североуральского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городского округа.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286" y="152400"/>
            <a:ext cx="1160823" cy="77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11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2192000" cy="65224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5745" y="304800"/>
            <a:ext cx="11000510" cy="6096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-2" y="994044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Информационное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обеспечение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743" y="1855074"/>
            <a:ext cx="110005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	Оказание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помощи педагогам в планировании, организации социального партнерства, в развитии современного стиля педагогического мышления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	Обеспечение методическими и практическими материалами методической составляющей образовательной деятельности через использование Интернет, электронных баз данных и т.д.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	Предоставить возможность всем участникам образовательного процесса общаться между собой и иметь доступ к общим ресурсам.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Обогащать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раздел школьного сайта «Сотрудничество с волонтерами и СМИ», а также активно делать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репосты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 официальных аккаунтов социальных партнеров. </a:t>
            </a:r>
          </a:p>
        </p:txBody>
      </p:sp>
    </p:spTree>
    <p:extLst>
      <p:ext uri="{BB962C8B-B14F-4D97-AF65-F5344CB8AC3E}">
        <p14:creationId xmlns:p14="http://schemas.microsoft.com/office/powerpoint/2010/main" val="251319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2192000" cy="65224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5745" y="304800"/>
            <a:ext cx="11000510" cy="6096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754314"/>
            <a:ext cx="1219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Диагностика и контроль результативности </a:t>
            </a:r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образовательного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процесса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5745" y="1982456"/>
            <a:ext cx="110005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Методика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Н.П.Капустиной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«Диагностика изучения уровня воспитанности».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Методика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диагностики личностного роста (авторы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И.В.Кулешова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П.В.Степанов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Д.В.Григорьев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Методика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А.А.Андреева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«Изучение удовлетворенности обучающихся школьной жизнью».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Методика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Л.В.Байбородовой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«Изучение взаимодействия педагогов и обучающихся в школьном коллективе».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Методика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А.А.Андреева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«Изучение удовлетворенности родителей работой ОО».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Анкета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для родителей «Проблемы воспитания» (автор 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Ф.П.Черноусова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69953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2192000" cy="65224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5745" y="304800"/>
            <a:ext cx="11000510" cy="6096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" y="554997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Планируемые результаты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5745" y="1352252"/>
            <a:ext cx="110005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	Создание системы взаимодействие школы с социальными партнёрами в целях реализации воспитательного потенциала всех обучающихся.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	Рост психоэмоционального благополучия и здоровья обучающихся образовательного процесса, основанных на творческом взаимодействии с социальными институтами. Создание благоприятных психолого-педагогических условий в школе.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	Повышение общекультурного уровня, формирование позитивной самооценки, коммуникативных, творческих навыков, личностных качеств детей, родителей, педагогов.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	Наличие в школе интересной, событийно насыщенной и личностно развивающей совместной деятельности детей и взрослых.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5.	Формирование и развитие личности в соответствии с семейными и общественными духовно-нравственными и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социокультурными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ценностями.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6.	Формирование внутренней позиции личности обучающегося по отношению к негативным явлениям окружающей социальной деятельности.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7.	Профилактика всех негативных явлений.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8.	Повышение качества образования и результативности образовательной и воспитательной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252007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731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37162" y="1840110"/>
            <a:ext cx="6096001" cy="461665"/>
          </a:xfrm>
          <a:prstGeom prst="rect">
            <a:avLst/>
          </a:prstGeom>
          <a:solidFill>
            <a:schemeClr val="bg1">
              <a:alpha val="85000"/>
            </a:schemeClr>
          </a:solidFill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63" y="3158191"/>
            <a:ext cx="2866225" cy="28389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347" y="3435282"/>
            <a:ext cx="2715489" cy="203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37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2192000" cy="65224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5745" y="304800"/>
            <a:ext cx="11000510" cy="6096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3048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Цель и задачи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745" y="980420"/>
            <a:ext cx="1100051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Цель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работы: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создание системы взаимодействия школы и социума, обеспечивающей положительную динамику учебной мотивации и качества знаний обучающихся, профессиональной компетентности педагогов, вовлеченности родителей и представителей общественности в учебно-воспитательный процесс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Задачи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работы: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	Развивать и укреплять взаимодействие всех участников учебно-воспитательного процесса.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	Развивать и совершенствовать межведомственное взаимодействие между учреждениями культуры, спорта и ГБОУ СО «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Североуральская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школа-интернат».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	Создавать необходимые условия для участия родителей (законных представителей) в образовательном и воспитательном процессах.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	Развивать и укреплять межведомственное взаимодействие между учреждениями СПО и ГБОУ СО «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Североуральская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школа-интернат» в рамках «</a:t>
            </a:r>
            <a:r>
              <a:rPr lang="ru-RU" sz="2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Профминимума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5.	Активно вовлекать в профилактическую работу с обучающимися сотрудников надзорных органов.</a:t>
            </a:r>
          </a:p>
        </p:txBody>
      </p:sp>
    </p:spTree>
    <p:extLst>
      <p:ext uri="{BB962C8B-B14F-4D97-AF65-F5344CB8AC3E}">
        <p14:creationId xmlns:p14="http://schemas.microsoft.com/office/powerpoint/2010/main" val="232835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2192000" cy="65224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5745" y="304800"/>
            <a:ext cx="11000510" cy="6096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3048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Миссия и ориентиры деятельности 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745" y="1108364"/>
            <a:ext cx="1100051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Основная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миссия: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создание механизма социального партнерства школы с различными государственными структурами, влекущее за собой успешную адаптацию обучающихся с ОВЗ в социуме, реализацию его творческих и учебных способностей, а также выработку у него целостной картины мира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Ориентиры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деятельности: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	Создание информационного банка данных социальных партнеров школы в социуме и систематизирование социального партнерства.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	Привлечение новых социальных партнеров.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	Развитие творческого и личного потенциала обучающихся с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умственной отсталостью (интеллектуальными нарушениями).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	Улучшение качества жизни и обучения детей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умственной отсталостью (интеллектуальными нарушениями).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5.	Вовлечение родителей в образовательный и воспитательный процессы.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6.	Улучшение материально-технической базы школы.</a:t>
            </a:r>
          </a:p>
        </p:txBody>
      </p:sp>
    </p:spTree>
    <p:extLst>
      <p:ext uri="{BB962C8B-B14F-4D97-AF65-F5344CB8AC3E}">
        <p14:creationId xmlns:p14="http://schemas.microsoft.com/office/powerpoint/2010/main" val="321619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2192000" cy="65224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5745" y="304800"/>
            <a:ext cx="11000510" cy="6096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3048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Приоритетные направления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745" y="966656"/>
            <a:ext cx="110005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Гражданско-патриотическое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направление</a:t>
            </a:r>
          </a:p>
          <a:p>
            <a:pPr algn="ctr"/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Цель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сформировать достойного гражданина и патриота России, нетерпимого к любым проявлениям насилия и произвола, человека честного, чувствующего неразрывную связь со своим отечеством, его прошлым, настоящим и будущим, ответственного, своими конкретными делами помогающего своей стране стать сильнее и богаче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5745" y="3413617"/>
            <a:ext cx="6442363" cy="2677656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Ключевые мероприятия и традиции: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Акция </a:t>
            </a: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«Письмо солдату»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Мероприятия </a:t>
            </a: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 Дню Победы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Игра </a:t>
            </a: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«Зарница».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Праздничный </a:t>
            </a: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концерт ко Дню Защитника Отечества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День </a:t>
            </a: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космонавтики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Встречи </a:t>
            </a: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ветеранами и участниками современных войн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Единые </a:t>
            </a: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классные часы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Изучение </a:t>
            </a: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истории и традиций России, символики, геральдики России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Проведение </a:t>
            </a: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мероприятий, посвященных памятным и знаменательным датам Российского и городского значения.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Взаимодействие </a:t>
            </a: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военнослужащими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38108" y="3413616"/>
            <a:ext cx="4530437" cy="206210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Возможные социальные партнеры: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Военно-патриотический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клуб имени героя России Дмитрия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Шектаева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«Морской пехотинец»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Советы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ветеранов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МАУК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Североуральский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краеведческий музей»;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Военный комиссариат</a:t>
            </a:r>
            <a:endParaRPr lang="ru-RU" sz="1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346" y="152400"/>
            <a:ext cx="1315880" cy="131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4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2192000" cy="65224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5745" y="304799"/>
            <a:ext cx="11000510" cy="6154779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95745" y="304800"/>
            <a:ext cx="110005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Художественно-эстетическое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направление</a:t>
            </a:r>
          </a:p>
          <a:p>
            <a:pPr algn="ctr"/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обучение, воспитание и развитие обучающихся средствами различных видов изобразительного, музыкального и танцевального искусства, декоративно-прикладного творчества и дизайна, развитие творческих особенностей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воспитание нравственно-эстетических и коммуникативных навыков.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5746" y="2673927"/>
            <a:ext cx="4807527" cy="2308324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Ключевые мероприятия и традиции: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Праздник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«День знаний»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Последний звонок»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День учителя»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Международный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женский день 8 марта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Масленица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День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матери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Мастер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классы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03274" y="2673927"/>
            <a:ext cx="6192982" cy="3785652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Возможные социальные партнеры: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Учреждения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дополнительного образования: МАУ ДО «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Североуральская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детская школа искусств», МАУ ДО «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Североуральская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детская художественная школа»,  МАУ ДО «Центр внешкольной работы»;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Центральная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городская библиотека имени А.Н.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Арцибашева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Социально-психологический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центр «Доверие»;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Дворец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культуры «Современник»;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клуб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для особенных детей «Надежда»;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Всероссийская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общественная организация «Молодая Гвардия»;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Общественная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молодежная палата при Главе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Североуральского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городского округа;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Молодежно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подростковый клуб «Факел».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19" y="152400"/>
            <a:ext cx="1476354" cy="92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47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2192000" cy="65224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5745" y="304800"/>
            <a:ext cx="11000510" cy="6096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95746" y="457200"/>
            <a:ext cx="1100051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Социально-правовое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направление</a:t>
            </a:r>
          </a:p>
          <a:p>
            <a:pPr algn="just"/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обучение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детей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правовой культуре, формирование правового сознания, правой культуры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обучающихся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школы, активной гражданской позиции подростков.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5744" y="2299855"/>
            <a:ext cx="4682838" cy="3293209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Ключевые мероприятия и традиции: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Мероприятия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месячников безопасности и гражданской защиты детей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Мероприятия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правовому просвещению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Смотр-конкурс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агитбригад «Безопасность глазами детей», «Соблазн велик, но жизнь дороже»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Родительские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собрания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Дни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открытых дверей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Исследовательская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проектная деятельность 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Участие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олимпиадах, конкурсах, соревнованиях.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78582" y="2299855"/>
            <a:ext cx="6317673" cy="3539430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Возможные социальные партнеры: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ОМВД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России по г. Североуральску;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ОГИБДД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ОМВД России по г. Североуральску;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15-й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Пожарно-спасательный отряд федеральной противопожарной службы Государственной противопожарной службы Главного управления МЧС России по Свердловской области г. Североуральск;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Территориальная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комиссия города Североуральска по делам несовершеннолетних и защите их прав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Подразделение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делам несовершеннолетних г. Североуральска;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Городские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Социальные службы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Социально-психологический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центр «Доверие»;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Подростково-молодежный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клуб «Факел»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763" y="18316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87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2192000" cy="65224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5745" y="304800"/>
            <a:ext cx="11000510" cy="6096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95745" y="762000"/>
            <a:ext cx="110005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Физкультурно-спортивное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направление</a:t>
            </a:r>
          </a:p>
          <a:p>
            <a:pPr algn="ctr"/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всестороннее физическое развитие обучающихся, утверждение здорового образа жизни, создание условий для занятий любимыми видами физической культуры и спорта, профилактики заболеваний, вредных привычек и правонарушений.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5745" y="3020291"/>
            <a:ext cx="5555673" cy="2308324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Ключевые мероприятия и традиции: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Тематические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классные часы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Дни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здоровья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Семейные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соревнования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Туристическая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тропинка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Родительские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собрания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Спортивные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соревнования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Сдача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норм ГТО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51419" y="3020291"/>
            <a:ext cx="5444836" cy="1200329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Возможные социальные партнеры: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МАУ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«Физкультура и Спорт»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МАУ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«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Североуральская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спортивная школа»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46" y="152400"/>
            <a:ext cx="1828800" cy="129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91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2192000" cy="65224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5745" y="304800"/>
            <a:ext cx="11000510" cy="627947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95745" y="457200"/>
            <a:ext cx="110005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Духовно-нравственное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направление</a:t>
            </a:r>
          </a:p>
          <a:p>
            <a:pPr algn="ctr"/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приобщение подростков к миру добра и красоты посредством педагогически организованной деятельности на основе ценностей отечественной духовной культуры; побуждение к нравственному поведению (служение Отечеству), развитие нравственных чувств (любви и веры, сострадания, долга).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5745" y="2798618"/>
            <a:ext cx="5056911" cy="3293209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Ключевые мероприятия и традиции: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Классные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часы и внеклассные мероприятия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Экскурсии 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Праздник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осени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Международный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день пожилых людей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День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отца в России 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День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учителя 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День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матери в России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Праздничный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концерт, посвященный дню Защитника Отечества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Общешкольное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мероприятие «Театральная весна»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Литературные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гостиные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52656" y="2798618"/>
            <a:ext cx="5943599" cy="3785652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Возможные социальные партнеры: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Учреждения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дополнительного образования: МАУ ДО «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Североуральская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детская школа искусств», МАУ ДО «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Североуральская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детская художественная школа»,  МАУ ДО «Центр внешкольной работы»;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Центральная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городская библиотека имени А.Н.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Арцибашева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Социально-психологический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центр «Доверие»;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Дворец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культуры «Современник»;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клуб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для особенных детей «Надежда»;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Всероссийская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общественная организация «Молодая Гвардия»;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Общественная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молодежная палата при Главе </a:t>
            </a:r>
            <a:r>
              <a:rPr lang="ru-RU" sz="16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Североуральского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городского округа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Молодежно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-подростковые </a:t>
            </a:r>
            <a:r>
              <a:rPr lang="ru-RU" sz="1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клубы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055" y="214235"/>
            <a:ext cx="1531142" cy="92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3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12192000" cy="65224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5745" y="304800"/>
            <a:ext cx="11000510" cy="6096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95745" y="781409"/>
            <a:ext cx="110005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Общеинтеллектуальное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направление</a:t>
            </a:r>
          </a:p>
          <a:p>
            <a:pPr algn="ctr"/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обеспечить формирование базовых учебных действий, достижения планируемых результатов освоения АООП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5745" y="2501995"/>
            <a:ext cx="6622473" cy="2031325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Ключевые мероприятия и традиции: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Информационные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выставки в школьной библиотеке;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Детские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общественные объединения;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Различного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уровня конкурсы, выставки и другие мероприятия вне школы;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Информационные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стенды;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Тематические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праздники и конкурсы рисунков и плакатов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18218" y="2501994"/>
            <a:ext cx="4378037" cy="2031325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Возможные социальные партнеры: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МАУ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«Центр внешкольной работы»;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Центральная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городская библиотека имени А.Н. 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Арцибашева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МАУК 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Североуральский</a:t>
            </a: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краеведческий музей»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346" y="186631"/>
            <a:ext cx="1649989" cy="131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4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801</Words>
  <Application>Microsoft Office PowerPoint</Application>
  <PresentationFormat>Широкоэкранный</PresentationFormat>
  <Paragraphs>173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</dc:creator>
  <cp:lastModifiedBy>Виктория</cp:lastModifiedBy>
  <cp:revision>16</cp:revision>
  <dcterms:created xsi:type="dcterms:W3CDTF">2023-10-31T17:31:56Z</dcterms:created>
  <dcterms:modified xsi:type="dcterms:W3CDTF">2023-11-01T18:00:44Z</dcterms:modified>
</cp:coreProperties>
</file>