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63" r:id="rId5"/>
    <p:sldId id="264" r:id="rId6"/>
    <p:sldId id="258" r:id="rId7"/>
    <p:sldId id="259" r:id="rId8"/>
    <p:sldId id="260" r:id="rId9"/>
    <p:sldId id="26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-633413" y="798513"/>
            <a:ext cx="7542213" cy="6029325"/>
            <a:chOff x="-384" y="480"/>
            <a:chExt cx="4751" cy="3798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4" name="Group 4"/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33" name="Freeform 5"/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/>
                  <a:ahLst/>
                  <a:cxnLst>
                    <a:cxn ang="0">
                      <a:pos x="502" y="1990"/>
                    </a:cxn>
                    <a:cxn ang="0">
                      <a:pos x="186" y="1474"/>
                    </a:cxn>
                    <a:cxn ang="0">
                      <a:pos x="66" y="1169"/>
                    </a:cxn>
                    <a:cxn ang="0">
                      <a:pos x="12" y="875"/>
                    </a:cxn>
                    <a:cxn ang="0">
                      <a:pos x="18" y="611"/>
                    </a:cxn>
                    <a:cxn ang="0">
                      <a:pos x="84" y="389"/>
                    </a:cxn>
                    <a:cxn ang="0">
                      <a:pos x="209" y="216"/>
                    </a:cxn>
                    <a:cxn ang="0">
                      <a:pos x="508" y="42"/>
                    </a:cxn>
                    <a:cxn ang="0">
                      <a:pos x="891" y="6"/>
                    </a:cxn>
                    <a:cxn ang="0">
                      <a:pos x="1334" y="102"/>
                    </a:cxn>
                    <a:cxn ang="0">
                      <a:pos x="1806" y="324"/>
                    </a:cxn>
                    <a:cxn ang="0">
                      <a:pos x="2272" y="659"/>
                    </a:cxn>
                    <a:cxn ang="0">
                      <a:pos x="2769" y="1187"/>
                    </a:cxn>
                    <a:cxn ang="0">
                      <a:pos x="3085" y="1702"/>
                    </a:cxn>
                    <a:cxn ang="0">
                      <a:pos x="3205" y="2008"/>
                    </a:cxn>
                    <a:cxn ang="0">
                      <a:pos x="3259" y="2302"/>
                    </a:cxn>
                    <a:cxn ang="0">
                      <a:pos x="3253" y="2565"/>
                    </a:cxn>
                    <a:cxn ang="0">
                      <a:pos x="3187" y="2781"/>
                    </a:cxn>
                    <a:cxn ang="0">
                      <a:pos x="3068" y="2961"/>
                    </a:cxn>
                    <a:cxn ang="0">
                      <a:pos x="2918" y="3075"/>
                    </a:cxn>
                    <a:cxn ang="0">
                      <a:pos x="3068" y="2967"/>
                    </a:cxn>
                    <a:cxn ang="0">
                      <a:pos x="3193" y="2787"/>
                    </a:cxn>
                    <a:cxn ang="0">
                      <a:pos x="3259" y="2565"/>
                    </a:cxn>
                    <a:cxn ang="0">
                      <a:pos x="3265" y="2302"/>
                    </a:cxn>
                    <a:cxn ang="0">
                      <a:pos x="3211" y="2008"/>
                    </a:cxn>
                    <a:cxn ang="0">
                      <a:pos x="3091" y="1702"/>
                    </a:cxn>
                    <a:cxn ang="0">
                      <a:pos x="2775" y="1181"/>
                    </a:cxn>
                    <a:cxn ang="0">
                      <a:pos x="2278" y="653"/>
                    </a:cxn>
                    <a:cxn ang="0">
                      <a:pos x="1806" y="318"/>
                    </a:cxn>
                    <a:cxn ang="0">
                      <a:pos x="1334" y="96"/>
                    </a:cxn>
                    <a:cxn ang="0">
                      <a:pos x="891" y="0"/>
                    </a:cxn>
                    <a:cxn ang="0">
                      <a:pos x="502" y="36"/>
                    </a:cxn>
                    <a:cxn ang="0">
                      <a:pos x="204" y="210"/>
                    </a:cxn>
                    <a:cxn ang="0">
                      <a:pos x="78" y="389"/>
                    </a:cxn>
                    <a:cxn ang="0">
                      <a:pos x="12" y="611"/>
                    </a:cxn>
                    <a:cxn ang="0">
                      <a:pos x="6" y="875"/>
                    </a:cxn>
                    <a:cxn ang="0">
                      <a:pos x="60" y="1169"/>
                    </a:cxn>
                    <a:cxn ang="0">
                      <a:pos x="180" y="1474"/>
                    </a:cxn>
                    <a:cxn ang="0">
                      <a:pos x="353" y="1786"/>
                    </a:cxn>
                    <a:cxn ang="0">
                      <a:pos x="849" y="2380"/>
                    </a:cxn>
                    <a:cxn ang="0">
                      <a:pos x="1244" y="2709"/>
                    </a:cxn>
                    <a:cxn ang="0">
                      <a:pos x="1656" y="2961"/>
                    </a:cxn>
                    <a:cxn ang="0">
                      <a:pos x="1937" y="3075"/>
                    </a:cxn>
                    <a:cxn ang="0">
                      <a:pos x="1525" y="2889"/>
                    </a:cxn>
                    <a:cxn ang="0">
                      <a:pos x="1118" y="2607"/>
                    </a:cxn>
                    <a:cxn ang="0">
                      <a:pos x="849" y="2380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grpSp>
              <p:nvGrpSpPr>
                <p:cNvPr id="5" name="Group 6"/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35" name="Freeform 7"/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/>
                    <a:ahLst/>
                    <a:cxnLst>
                      <a:cxn ang="0">
                        <a:pos x="3946" y="2860"/>
                      </a:cxn>
                      <a:cxn ang="0">
                        <a:pos x="3910" y="2614"/>
                      </a:cxn>
                      <a:cxn ang="0">
                        <a:pos x="3839" y="2368"/>
                      </a:cxn>
                      <a:cxn ang="0">
                        <a:pos x="3731" y="2110"/>
                      </a:cxn>
                      <a:cxn ang="0">
                        <a:pos x="3593" y="1853"/>
                      </a:cxn>
                      <a:cxn ang="0">
                        <a:pos x="3432" y="1595"/>
                      </a:cxn>
                      <a:cxn ang="0">
                        <a:pos x="3241" y="1343"/>
                      </a:cxn>
                      <a:cxn ang="0">
                        <a:pos x="3025" y="1103"/>
                      </a:cxn>
                      <a:cxn ang="0">
                        <a:pos x="2721" y="815"/>
                      </a:cxn>
                      <a:cxn ang="0">
                        <a:pos x="2332" y="522"/>
                      </a:cxn>
                      <a:cxn ang="0">
                        <a:pos x="1943" y="288"/>
                      </a:cxn>
                      <a:cxn ang="0">
                        <a:pos x="1555" y="126"/>
                      </a:cxn>
                      <a:cxn ang="0">
                        <a:pos x="1184" y="24"/>
                      </a:cxn>
                      <a:cxn ang="0">
                        <a:pos x="837" y="0"/>
                      </a:cxn>
                      <a:cxn ang="0">
                        <a:pos x="526" y="48"/>
                      </a:cxn>
                      <a:cxn ang="0">
                        <a:pos x="263" y="174"/>
                      </a:cxn>
                      <a:cxn ang="0">
                        <a:pos x="114" y="312"/>
                      </a:cxn>
                      <a:cxn ang="0">
                        <a:pos x="0" y="486"/>
                      </a:cxn>
                      <a:cxn ang="0">
                        <a:pos x="72" y="372"/>
                      </a:cxn>
                      <a:cxn ang="0">
                        <a:pos x="269" y="174"/>
                      </a:cxn>
                      <a:cxn ang="0">
                        <a:pos x="526" y="48"/>
                      </a:cxn>
                      <a:cxn ang="0">
                        <a:pos x="837" y="6"/>
                      </a:cxn>
                      <a:cxn ang="0">
                        <a:pos x="1184" y="30"/>
                      </a:cxn>
                      <a:cxn ang="0">
                        <a:pos x="1555" y="132"/>
                      </a:cxn>
                      <a:cxn ang="0">
                        <a:pos x="1943" y="294"/>
                      </a:cxn>
                      <a:cxn ang="0">
                        <a:pos x="2332" y="528"/>
                      </a:cxn>
                      <a:cxn ang="0">
                        <a:pos x="2715" y="821"/>
                      </a:cxn>
                      <a:cxn ang="0">
                        <a:pos x="3127" y="1223"/>
                      </a:cxn>
                      <a:cxn ang="0">
                        <a:pos x="3336" y="1469"/>
                      </a:cxn>
                      <a:cxn ang="0">
                        <a:pos x="3510" y="1727"/>
                      </a:cxn>
                      <a:cxn ang="0">
                        <a:pos x="3665" y="1984"/>
                      </a:cxn>
                      <a:cxn ang="0">
                        <a:pos x="3785" y="2236"/>
                      </a:cxn>
                      <a:cxn ang="0">
                        <a:pos x="3875" y="2494"/>
                      </a:cxn>
                      <a:cxn ang="0">
                        <a:pos x="3934" y="2740"/>
                      </a:cxn>
                      <a:cxn ang="0">
                        <a:pos x="3952" y="2973"/>
                      </a:cxn>
                      <a:cxn ang="0">
                        <a:pos x="3922" y="3255"/>
                      </a:cxn>
                      <a:cxn ang="0">
                        <a:pos x="3833" y="3501"/>
                      </a:cxn>
                      <a:cxn ang="0">
                        <a:pos x="3886" y="3387"/>
                      </a:cxn>
                      <a:cxn ang="0">
                        <a:pos x="3946" y="3123"/>
                      </a:cxn>
                      <a:cxn ang="0">
                        <a:pos x="3952" y="2973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6" name="Freeform 8"/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/>
                    <a:ahLst/>
                    <a:cxnLst>
                      <a:cxn ang="0">
                        <a:pos x="676" y="2416"/>
                      </a:cxn>
                      <a:cxn ang="0">
                        <a:pos x="419" y="2062"/>
                      </a:cxn>
                      <a:cxn ang="0">
                        <a:pos x="215" y="1703"/>
                      </a:cxn>
                      <a:cxn ang="0">
                        <a:pos x="78" y="1343"/>
                      </a:cxn>
                      <a:cxn ang="0">
                        <a:pos x="12" y="1001"/>
                      </a:cxn>
                      <a:cxn ang="0">
                        <a:pos x="18" y="701"/>
                      </a:cxn>
                      <a:cxn ang="0">
                        <a:pos x="96" y="450"/>
                      </a:cxn>
                      <a:cxn ang="0">
                        <a:pos x="239" y="246"/>
                      </a:cxn>
                      <a:cxn ang="0">
                        <a:pos x="580" y="48"/>
                      </a:cxn>
                      <a:cxn ang="0">
                        <a:pos x="1028" y="6"/>
                      </a:cxn>
                      <a:cxn ang="0">
                        <a:pos x="1543" y="120"/>
                      </a:cxn>
                      <a:cxn ang="0">
                        <a:pos x="2087" y="378"/>
                      </a:cxn>
                      <a:cxn ang="0">
                        <a:pos x="2631" y="773"/>
                      </a:cxn>
                      <a:cxn ang="0">
                        <a:pos x="3115" y="1265"/>
                      </a:cxn>
                      <a:cxn ang="0">
                        <a:pos x="3378" y="1625"/>
                      </a:cxn>
                      <a:cxn ang="0">
                        <a:pos x="3582" y="1984"/>
                      </a:cxn>
                      <a:cxn ang="0">
                        <a:pos x="3719" y="2344"/>
                      </a:cxn>
                      <a:cxn ang="0">
                        <a:pos x="3785" y="2686"/>
                      </a:cxn>
                      <a:cxn ang="0">
                        <a:pos x="3749" y="3105"/>
                      </a:cxn>
                      <a:cxn ang="0">
                        <a:pos x="3629" y="3363"/>
                      </a:cxn>
                      <a:cxn ang="0">
                        <a:pos x="3779" y="2967"/>
                      </a:cxn>
                      <a:cxn ang="0">
                        <a:pos x="3791" y="2794"/>
                      </a:cxn>
                      <a:cxn ang="0">
                        <a:pos x="3749" y="2458"/>
                      </a:cxn>
                      <a:cxn ang="0">
                        <a:pos x="3635" y="2104"/>
                      </a:cxn>
                      <a:cxn ang="0">
                        <a:pos x="3456" y="1739"/>
                      </a:cxn>
                      <a:cxn ang="0">
                        <a:pos x="3211" y="1385"/>
                      </a:cxn>
                      <a:cxn ang="0">
                        <a:pos x="2804" y="929"/>
                      </a:cxn>
                      <a:cxn ang="0">
                        <a:pos x="2272" y="492"/>
                      </a:cxn>
                      <a:cxn ang="0">
                        <a:pos x="1722" y="192"/>
                      </a:cxn>
                      <a:cxn ang="0">
                        <a:pos x="1190" y="24"/>
                      </a:cxn>
                      <a:cxn ang="0">
                        <a:pos x="717" y="12"/>
                      </a:cxn>
                      <a:cxn ang="0">
                        <a:pos x="335" y="162"/>
                      </a:cxn>
                      <a:cxn ang="0">
                        <a:pos x="132" y="378"/>
                      </a:cxn>
                      <a:cxn ang="0">
                        <a:pos x="36" y="612"/>
                      </a:cxn>
                      <a:cxn ang="0">
                        <a:pos x="0" y="893"/>
                      </a:cxn>
                      <a:cxn ang="0">
                        <a:pos x="42" y="1229"/>
                      </a:cxn>
                      <a:cxn ang="0">
                        <a:pos x="161" y="1583"/>
                      </a:cxn>
                      <a:cxn ang="0">
                        <a:pos x="341" y="1942"/>
                      </a:cxn>
                      <a:cxn ang="0">
                        <a:pos x="580" y="2302"/>
                      </a:cxn>
                      <a:cxn ang="0">
                        <a:pos x="987" y="2758"/>
                      </a:cxn>
                      <a:cxn ang="0">
                        <a:pos x="1596" y="3237"/>
                      </a:cxn>
                      <a:cxn ang="0">
                        <a:pos x="1596" y="3237"/>
                      </a:cxn>
                      <a:cxn ang="0">
                        <a:pos x="993" y="2758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7" name="Freeform 9"/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/>
                    <a:ahLst/>
                    <a:cxnLst>
                      <a:cxn ang="0">
                        <a:pos x="538" y="2146"/>
                      </a:cxn>
                      <a:cxn ang="0">
                        <a:pos x="317" y="1816"/>
                      </a:cxn>
                      <a:cxn ang="0">
                        <a:pos x="149" y="1481"/>
                      </a:cxn>
                      <a:cxn ang="0">
                        <a:pos x="41" y="1151"/>
                      </a:cxn>
                      <a:cxn ang="0">
                        <a:pos x="0" y="839"/>
                      </a:cxn>
                      <a:cxn ang="0">
                        <a:pos x="30" y="575"/>
                      </a:cxn>
                      <a:cxn ang="0">
                        <a:pos x="125" y="354"/>
                      </a:cxn>
                      <a:cxn ang="0">
                        <a:pos x="317" y="150"/>
                      </a:cxn>
                      <a:cxn ang="0">
                        <a:pos x="669" y="12"/>
                      </a:cxn>
                      <a:cxn ang="0">
                        <a:pos x="1112" y="24"/>
                      </a:cxn>
                      <a:cxn ang="0">
                        <a:pos x="1608" y="174"/>
                      </a:cxn>
                      <a:cxn ang="0">
                        <a:pos x="2116" y="456"/>
                      </a:cxn>
                      <a:cxn ang="0">
                        <a:pos x="2613" y="857"/>
                      </a:cxn>
                      <a:cxn ang="0">
                        <a:pos x="3073" y="1391"/>
                      </a:cxn>
                      <a:cxn ang="0">
                        <a:pos x="3276" y="1726"/>
                      </a:cxn>
                      <a:cxn ang="0">
                        <a:pos x="3426" y="2062"/>
                      </a:cxn>
                      <a:cxn ang="0">
                        <a:pos x="3509" y="2386"/>
                      </a:cxn>
                      <a:cxn ang="0">
                        <a:pos x="3521" y="2680"/>
                      </a:cxn>
                      <a:cxn ang="0">
                        <a:pos x="3474" y="2931"/>
                      </a:cxn>
                      <a:cxn ang="0">
                        <a:pos x="3360" y="3141"/>
                      </a:cxn>
                      <a:cxn ang="0">
                        <a:pos x="3282" y="3225"/>
                      </a:cxn>
                      <a:cxn ang="0">
                        <a:pos x="3312" y="3201"/>
                      </a:cxn>
                      <a:cxn ang="0">
                        <a:pos x="3444" y="3009"/>
                      </a:cxn>
                      <a:cxn ang="0">
                        <a:pos x="3515" y="2769"/>
                      </a:cxn>
                      <a:cxn ang="0">
                        <a:pos x="3521" y="2488"/>
                      </a:cxn>
                      <a:cxn ang="0">
                        <a:pos x="3462" y="2170"/>
                      </a:cxn>
                      <a:cxn ang="0">
                        <a:pos x="3336" y="1834"/>
                      </a:cxn>
                      <a:cxn ang="0">
                        <a:pos x="3145" y="1499"/>
                      </a:cxn>
                      <a:cxn ang="0">
                        <a:pos x="2816" y="1061"/>
                      </a:cxn>
                      <a:cxn ang="0">
                        <a:pos x="2284" y="575"/>
                      </a:cxn>
                      <a:cxn ang="0">
                        <a:pos x="1775" y="252"/>
                      </a:cxn>
                      <a:cxn ang="0">
                        <a:pos x="1273" y="60"/>
                      </a:cxn>
                      <a:cxn ang="0">
                        <a:pos x="807" y="0"/>
                      </a:cxn>
                      <a:cxn ang="0">
                        <a:pos x="418" y="84"/>
                      </a:cxn>
                      <a:cxn ang="0">
                        <a:pos x="167" y="288"/>
                      </a:cxn>
                      <a:cxn ang="0">
                        <a:pos x="53" y="498"/>
                      </a:cxn>
                      <a:cxn ang="0">
                        <a:pos x="0" y="749"/>
                      </a:cxn>
                      <a:cxn ang="0">
                        <a:pos x="18" y="1043"/>
                      </a:cxn>
                      <a:cxn ang="0">
                        <a:pos x="101" y="1373"/>
                      </a:cxn>
                      <a:cxn ang="0">
                        <a:pos x="251" y="1708"/>
                      </a:cxn>
                      <a:cxn ang="0">
                        <a:pos x="454" y="2038"/>
                      </a:cxn>
                      <a:cxn ang="0">
                        <a:pos x="914" y="2572"/>
                      </a:cxn>
                      <a:cxn ang="0">
                        <a:pos x="1255" y="2865"/>
                      </a:cxn>
                      <a:cxn ang="0">
                        <a:pos x="1608" y="3099"/>
                      </a:cxn>
                      <a:cxn ang="0">
                        <a:pos x="1853" y="3225"/>
                      </a:cxn>
                      <a:cxn ang="0">
                        <a:pos x="1494" y="3027"/>
                      </a:cxn>
                      <a:cxn ang="0">
                        <a:pos x="1142" y="2769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grpSp>
                <p:nvGrpSpPr>
                  <p:cNvPr id="6" name="Group 10"/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39" name="Freeform 11"/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/>
                      <a:ahLst/>
                      <a:cxnLst>
                        <a:cxn ang="0">
                          <a:pos x="4245" y="3237"/>
                        </a:cxn>
                        <a:cxn ang="0">
                          <a:pos x="4203" y="2961"/>
                        </a:cxn>
                        <a:cxn ang="0">
                          <a:pos x="4120" y="2679"/>
                        </a:cxn>
                        <a:cxn ang="0">
                          <a:pos x="4000" y="2391"/>
                        </a:cxn>
                        <a:cxn ang="0">
                          <a:pos x="3845" y="2098"/>
                        </a:cxn>
                        <a:cxn ang="0">
                          <a:pos x="3659" y="1810"/>
                        </a:cxn>
                        <a:cxn ang="0">
                          <a:pos x="3438" y="1528"/>
                        </a:cxn>
                        <a:cxn ang="0">
                          <a:pos x="3193" y="1252"/>
                        </a:cxn>
                        <a:cxn ang="0">
                          <a:pos x="2858" y="935"/>
                        </a:cxn>
                        <a:cxn ang="0">
                          <a:pos x="2434" y="605"/>
                        </a:cxn>
                        <a:cxn ang="0">
                          <a:pos x="1991" y="341"/>
                        </a:cxn>
                        <a:cxn ang="0">
                          <a:pos x="1549" y="143"/>
                        </a:cxn>
                        <a:cxn ang="0">
                          <a:pos x="1124" y="35"/>
                        </a:cxn>
                        <a:cxn ang="0">
                          <a:pos x="741" y="0"/>
                        </a:cxn>
                        <a:cxn ang="0">
                          <a:pos x="401" y="47"/>
                        </a:cxn>
                        <a:cxn ang="0">
                          <a:pos x="120" y="173"/>
                        </a:cxn>
                        <a:cxn ang="0">
                          <a:pos x="0" y="269"/>
                        </a:cxn>
                        <a:cxn ang="0">
                          <a:pos x="263" y="101"/>
                        </a:cxn>
                        <a:cxn ang="0">
                          <a:pos x="586" y="18"/>
                        </a:cxn>
                        <a:cxn ang="0">
                          <a:pos x="957" y="18"/>
                        </a:cxn>
                        <a:cxn ang="0">
                          <a:pos x="1357" y="95"/>
                        </a:cxn>
                        <a:cxn ang="0">
                          <a:pos x="1782" y="245"/>
                        </a:cxn>
                        <a:cxn ang="0">
                          <a:pos x="2212" y="467"/>
                        </a:cxn>
                        <a:cxn ang="0">
                          <a:pos x="2643" y="761"/>
                        </a:cxn>
                        <a:cxn ang="0">
                          <a:pos x="3061" y="1120"/>
                        </a:cxn>
                        <a:cxn ang="0">
                          <a:pos x="3318" y="1390"/>
                        </a:cxn>
                        <a:cxn ang="0">
                          <a:pos x="3552" y="1666"/>
                        </a:cxn>
                        <a:cxn ang="0">
                          <a:pos x="3755" y="1954"/>
                        </a:cxn>
                        <a:cxn ang="0">
                          <a:pos x="3922" y="2247"/>
                        </a:cxn>
                        <a:cxn ang="0">
                          <a:pos x="4060" y="2535"/>
                        </a:cxn>
                        <a:cxn ang="0">
                          <a:pos x="4162" y="2823"/>
                        </a:cxn>
                        <a:cxn ang="0">
                          <a:pos x="4221" y="3105"/>
                        </a:cxn>
                        <a:cxn ang="0">
                          <a:pos x="4245" y="3368"/>
                        </a:cxn>
                        <a:cxn ang="0">
                          <a:pos x="4233" y="3590"/>
                        </a:cxn>
                        <a:cxn ang="0">
                          <a:pos x="4185" y="3794"/>
                        </a:cxn>
                        <a:cxn ang="0">
                          <a:pos x="4215" y="3692"/>
                        </a:cxn>
                        <a:cxn ang="0">
                          <a:pos x="4245" y="3482"/>
                        </a:cxn>
                        <a:cxn ang="0">
                          <a:pos x="4251" y="3368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grpSp>
                  <p:nvGrpSpPr>
                    <p:cNvPr id="13" name="Group 12"/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41" name="Freeform 13"/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161" y="186"/>
                          </a:cxn>
                          <a:cxn ang="0">
                            <a:pos x="442" y="54"/>
                          </a:cxn>
                          <a:cxn ang="0">
                            <a:pos x="771" y="6"/>
                          </a:cxn>
                          <a:cxn ang="0">
                            <a:pos x="1136" y="36"/>
                          </a:cxn>
                          <a:cxn ang="0">
                            <a:pos x="1537" y="144"/>
                          </a:cxn>
                          <a:cxn ang="0">
                            <a:pos x="1949" y="324"/>
                          </a:cxn>
                          <a:cxn ang="0">
                            <a:pos x="2368" y="570"/>
                          </a:cxn>
                          <a:cxn ang="0">
                            <a:pos x="2780" y="888"/>
                          </a:cxn>
                          <a:cxn ang="0">
                            <a:pos x="3103" y="1193"/>
                          </a:cxn>
                          <a:cxn ang="0">
                            <a:pos x="3336" y="1451"/>
                          </a:cxn>
                          <a:cxn ang="0">
                            <a:pos x="3540" y="1721"/>
                          </a:cxn>
                          <a:cxn ang="0">
                            <a:pos x="3719" y="1997"/>
                          </a:cxn>
                          <a:cxn ang="0">
                            <a:pos x="3863" y="2272"/>
                          </a:cxn>
                          <a:cxn ang="0">
                            <a:pos x="3976" y="2548"/>
                          </a:cxn>
                          <a:cxn ang="0">
                            <a:pos x="4060" y="2818"/>
                          </a:cxn>
                          <a:cxn ang="0">
                            <a:pos x="4102" y="3070"/>
                          </a:cxn>
                          <a:cxn ang="0">
                            <a:pos x="4102" y="3321"/>
                          </a:cxn>
                          <a:cxn ang="0">
                            <a:pos x="4060" y="3549"/>
                          </a:cxn>
                          <a:cxn ang="0">
                            <a:pos x="4030" y="3657"/>
                          </a:cxn>
                          <a:cxn ang="0">
                            <a:pos x="4090" y="3447"/>
                          </a:cxn>
                          <a:cxn ang="0">
                            <a:pos x="4108" y="3213"/>
                          </a:cxn>
                          <a:cxn ang="0">
                            <a:pos x="4102" y="3070"/>
                          </a:cxn>
                          <a:cxn ang="0">
                            <a:pos x="4060" y="2812"/>
                          </a:cxn>
                          <a:cxn ang="0">
                            <a:pos x="3982" y="2548"/>
                          </a:cxn>
                          <a:cxn ang="0">
                            <a:pos x="3869" y="2272"/>
                          </a:cxn>
                          <a:cxn ang="0">
                            <a:pos x="3725" y="1997"/>
                          </a:cxn>
                          <a:cxn ang="0">
                            <a:pos x="3546" y="1721"/>
                          </a:cxn>
                          <a:cxn ang="0">
                            <a:pos x="3342" y="1451"/>
                          </a:cxn>
                          <a:cxn ang="0">
                            <a:pos x="3109" y="1187"/>
                          </a:cxn>
                          <a:cxn ang="0">
                            <a:pos x="2792" y="888"/>
                          </a:cxn>
                          <a:cxn ang="0">
                            <a:pos x="2386" y="576"/>
                          </a:cxn>
                          <a:cxn ang="0">
                            <a:pos x="1967" y="330"/>
                          </a:cxn>
                          <a:cxn ang="0">
                            <a:pos x="1543" y="144"/>
                          </a:cxn>
                          <a:cxn ang="0">
                            <a:pos x="1130" y="30"/>
                          </a:cxn>
                          <a:cxn ang="0">
                            <a:pos x="753" y="0"/>
                          </a:cxn>
                          <a:cxn ang="0">
                            <a:pos x="431" y="54"/>
                          </a:cxn>
                          <a:cxn ang="0">
                            <a:pos x="161" y="186"/>
                          </a:cxn>
                          <a:cxn ang="0">
                            <a:pos x="24" y="306"/>
                          </a:cxn>
                          <a:cxn ang="0">
                            <a:pos x="0" y="336"/>
                          </a:cxn>
                          <a:cxn ang="0">
                            <a:pos x="48" y="282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ru-RU"/>
                      </a:p>
                    </p:txBody>
                  </p:sp>
                  <p:grpSp>
                    <p:nvGrpSpPr>
                      <p:cNvPr id="19" name="Group 14"/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43" name="Line 1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44" name="Line 1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45" name="Line 1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46" name="Line 1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47" name="Line 1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48" name="Line 2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49" name="Line 2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50" name="Line 2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51" name="Line 2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52" name="Line 2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53" name="Line 2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54" name="Line 2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55" name="Line 2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56" name="Line 2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57" name="Line 2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58" name="Line 3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59" name="Line 3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60" name="Line 3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61" name="Line 3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62" name="Line 3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63" name="Line 3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64" name="Line 3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65" name="Line 3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66" name="Line 3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67" name="Line 3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68" name="Line 4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69" name="Line 4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70" name="Line 4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71" name="Line 4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72" name="Line 4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73" name="Line 4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74" name="Line 4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75" name="Line 4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76" name="Line 4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77" name="Line 4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78" name="Freeform 50"/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909" y="1264"/>
                            </a:cxn>
                            <a:cxn ang="0">
                              <a:pos x="1058" y="1402"/>
                            </a:cxn>
                            <a:cxn ang="0">
                              <a:pos x="1214" y="1528"/>
                            </a:cxn>
                            <a:cxn ang="0">
                              <a:pos x="1369" y="1654"/>
                            </a:cxn>
                            <a:cxn ang="0">
                              <a:pos x="1531" y="1768"/>
                            </a:cxn>
                            <a:cxn ang="0">
                              <a:pos x="1537" y="1768"/>
                            </a:cxn>
                            <a:cxn ang="0">
                              <a:pos x="1375" y="1654"/>
                            </a:cxn>
                            <a:cxn ang="0">
                              <a:pos x="1220" y="1534"/>
                            </a:cxn>
                            <a:cxn ang="0">
                              <a:pos x="1064" y="1402"/>
                            </a:cxn>
                            <a:cxn ang="0">
                              <a:pos x="915" y="1258"/>
                            </a:cxn>
                            <a:cxn ang="0">
                              <a:pos x="765" y="1115"/>
                            </a:cxn>
                            <a:cxn ang="0">
                              <a:pos x="628" y="959"/>
                            </a:cxn>
                            <a:cxn ang="0">
                              <a:pos x="496" y="803"/>
                            </a:cxn>
                            <a:cxn ang="0">
                              <a:pos x="377" y="647"/>
                            </a:cxn>
                            <a:cxn ang="0">
                              <a:pos x="269" y="485"/>
                            </a:cxn>
                            <a:cxn ang="0">
                              <a:pos x="167" y="323"/>
                            </a:cxn>
                            <a:cxn ang="0">
                              <a:pos x="78" y="161"/>
                            </a:cxn>
                            <a:cxn ang="0">
                              <a:pos x="0" y="0"/>
                            </a:cxn>
                            <a:cxn ang="0">
                              <a:pos x="0" y="12"/>
                            </a:cxn>
                            <a:cxn ang="0">
                              <a:pos x="78" y="173"/>
                            </a:cxn>
                            <a:cxn ang="0">
                              <a:pos x="167" y="335"/>
                            </a:cxn>
                            <a:cxn ang="0">
                              <a:pos x="269" y="491"/>
                            </a:cxn>
                            <a:cxn ang="0">
                              <a:pos x="377" y="653"/>
                            </a:cxn>
                            <a:cxn ang="0">
                              <a:pos x="496" y="809"/>
                            </a:cxn>
                            <a:cxn ang="0">
                              <a:pos x="628" y="965"/>
                            </a:cxn>
                            <a:cxn ang="0">
                              <a:pos x="765" y="1121"/>
                            </a:cxn>
                            <a:cxn ang="0">
                              <a:pos x="909" y="1264"/>
                            </a:cxn>
                            <a:cxn ang="0">
                              <a:pos x="909" y="1264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grpSp>
                      <p:nvGrpSpPr>
                        <p:cNvPr id="20" name="Group 5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116" name="Oval 5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47" y="2869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pPr>
                              <a:defRPr/>
                            </a:pPr>
                            <a:endParaRPr lang="ru-RU"/>
                          </a:p>
                        </p:txBody>
                      </p:sp>
                      <p:sp>
                        <p:nvSpPr>
                          <p:cNvPr id="117" name="Oval 5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pPr>
                              <a:defRPr/>
                            </a:pPr>
                            <a:endParaRPr lang="ru-RU"/>
                          </a:p>
                        </p:txBody>
                      </p:sp>
                      <p:sp>
                        <p:nvSpPr>
                          <p:cNvPr id="118" name="Oval 54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pPr>
                              <a:defRPr/>
                            </a:pPr>
                            <a:endParaRPr lang="ru-RU"/>
                          </a:p>
                        </p:txBody>
                      </p:sp>
                      <p:sp>
                        <p:nvSpPr>
                          <p:cNvPr id="119" name="Oval 55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pPr>
                              <a:defRPr/>
                            </a:pPr>
                            <a:endParaRPr lang="ru-RU"/>
                          </a:p>
                        </p:txBody>
                      </p:sp>
                      <p:sp>
                        <p:nvSpPr>
                          <p:cNvPr id="120" name="Oval 56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5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pPr>
                              <a:defRPr/>
                            </a:pPr>
                            <a:endParaRPr lang="ru-RU"/>
                          </a:p>
                        </p:txBody>
                      </p:sp>
                      <p:sp>
                        <p:nvSpPr>
                          <p:cNvPr id="121" name="Oval 57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pPr>
                              <a:defRPr/>
                            </a:pPr>
                            <a:endParaRPr lang="ru-RU"/>
                          </a:p>
                        </p:txBody>
                      </p:sp>
                      <p:sp>
                        <p:nvSpPr>
                          <p:cNvPr id="122" name="Oval 58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58" y="1865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pPr>
                              <a:defRPr/>
                            </a:pPr>
                            <a:endParaRPr lang="ru-RU"/>
                          </a:p>
                        </p:txBody>
                      </p:sp>
                      <p:sp>
                        <p:nvSpPr>
                          <p:cNvPr id="123" name="Oval 59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pPr>
                              <a:defRPr/>
                            </a:pPr>
                            <a:endParaRPr lang="ru-RU"/>
                          </a:p>
                        </p:txBody>
                      </p:sp>
                      <p:sp>
                        <p:nvSpPr>
                          <p:cNvPr id="124" name="Oval 60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00" y="1536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pPr>
                              <a:defRPr/>
                            </a:pPr>
                            <a:endParaRPr lang="ru-RU"/>
                          </a:p>
                        </p:txBody>
                      </p:sp>
                      <p:sp>
                        <p:nvSpPr>
                          <p:cNvPr id="125" name="Oval 61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5" y="1357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pPr>
                              <a:defRPr/>
                            </a:pPr>
                            <a:endParaRPr lang="ru-RU"/>
                          </a:p>
                        </p:txBody>
                      </p:sp>
                      <p:sp>
                        <p:nvSpPr>
                          <p:cNvPr id="126" name="Oval 6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pPr>
                              <a:defRPr/>
                            </a:pPr>
                            <a:endParaRPr lang="ru-RU"/>
                          </a:p>
                        </p:txBody>
                      </p:sp>
                      <p:sp>
                        <p:nvSpPr>
                          <p:cNvPr id="127" name="Oval 6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19" y="1002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pPr>
                              <a:defRPr/>
                            </a:pPr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80" name="Line 6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81" name="Line 6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82" name="Line 6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83" name="Line 6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84" name="Line 6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85" name="Line 6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86" name="Line 7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87" name="Line 7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88" name="Line 7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89" name="Line 7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90" name="Line 7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91" name="Line 7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92" name="Line 7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93" name="Line 7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94" name="Line 7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95" name="Line 7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96" name="Line 8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97" name="Line 8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98" name="Line 8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99" name="Line 8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100" name="Line 8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101" name="Line 8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102" name="Line 8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103" name="Line 8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104" name="Line 8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105" name="Line 8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106" name="Line 9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107" name="Line 9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108" name="Line 9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109" name="Line 9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110" name="Line 9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111" name="Line 9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112" name="Line 9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113" name="Line 9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114" name="Line 9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115" name="Line 9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23" name="Group 100"/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21" name="Line 101"/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2" name="Line 102"/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grpSp>
              <p:nvGrpSpPr>
                <p:cNvPr id="34" name="Group 103"/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24" name="Line 104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5" name="Freeform 105"/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/>
                    <a:ahLst/>
                    <a:cxnLst>
                      <a:cxn ang="0">
                        <a:pos x="1006" y="1102"/>
                      </a:cxn>
                      <a:cxn ang="0">
                        <a:pos x="696" y="823"/>
                      </a:cxn>
                      <a:cxn ang="0">
                        <a:pos x="333" y="447"/>
                      </a:cxn>
                      <a:cxn ang="0">
                        <a:pos x="51" y="76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6" name="Line 106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" name="Line 107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8" name="Line 108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9" name="Line 109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0" name="Line 110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" name="Line 111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2" name="Line 112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</p:grpSp>
        </p:grpSp>
        <p:grpSp>
          <p:nvGrpSpPr>
            <p:cNvPr id="38" name="Group 113"/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7" name="Freeform 114"/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/>
                <a:ahLst/>
                <a:cxnLst>
                  <a:cxn ang="0">
                    <a:pos x="873" y="1150"/>
                  </a:cxn>
                  <a:cxn ang="0">
                    <a:pos x="741" y="1019"/>
                  </a:cxn>
                  <a:cxn ang="0">
                    <a:pos x="610" y="875"/>
                  </a:cxn>
                  <a:cxn ang="0">
                    <a:pos x="490" y="737"/>
                  </a:cxn>
                  <a:cxn ang="0">
                    <a:pos x="377" y="593"/>
                  </a:cxn>
                  <a:cxn ang="0">
                    <a:pos x="275" y="443"/>
                  </a:cxn>
                  <a:cxn ang="0">
                    <a:pos x="173" y="299"/>
                  </a:cxn>
                  <a:cxn ang="0">
                    <a:pos x="84" y="149"/>
                  </a:cxn>
                  <a:cxn ang="0">
                    <a:pos x="0" y="0"/>
                  </a:cxn>
                  <a:cxn ang="0">
                    <a:pos x="0" y="11"/>
                  </a:cxn>
                  <a:cxn ang="0">
                    <a:pos x="84" y="155"/>
                  </a:cxn>
                  <a:cxn ang="0">
                    <a:pos x="173" y="305"/>
                  </a:cxn>
                  <a:cxn ang="0">
                    <a:pos x="269" y="449"/>
                  </a:cxn>
                  <a:cxn ang="0">
                    <a:pos x="377" y="593"/>
                  </a:cxn>
                  <a:cxn ang="0">
                    <a:pos x="490" y="737"/>
                  </a:cxn>
                  <a:cxn ang="0">
                    <a:pos x="610" y="881"/>
                  </a:cxn>
                  <a:cxn ang="0">
                    <a:pos x="735" y="1019"/>
                  </a:cxn>
                  <a:cxn ang="0">
                    <a:pos x="873" y="1150"/>
                  </a:cxn>
                  <a:cxn ang="0">
                    <a:pos x="1010" y="1276"/>
                  </a:cxn>
                  <a:cxn ang="0">
                    <a:pos x="1148" y="1396"/>
                  </a:cxn>
                  <a:cxn ang="0">
                    <a:pos x="1286" y="1510"/>
                  </a:cxn>
                  <a:cxn ang="0">
                    <a:pos x="1429" y="1618"/>
                  </a:cxn>
                  <a:cxn ang="0">
                    <a:pos x="1435" y="1618"/>
                  </a:cxn>
                  <a:cxn ang="0">
                    <a:pos x="1292" y="1510"/>
                  </a:cxn>
                  <a:cxn ang="0">
                    <a:pos x="1154" y="1396"/>
                  </a:cxn>
                  <a:cxn ang="0">
                    <a:pos x="1010" y="1276"/>
                  </a:cxn>
                  <a:cxn ang="0">
                    <a:pos x="873" y="1150"/>
                  </a:cxn>
                  <a:cxn ang="0">
                    <a:pos x="873" y="1150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" name="Freeform 115"/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/>
                <a:ahLst/>
                <a:cxnLst>
                  <a:cxn ang="0">
                    <a:pos x="957" y="1463"/>
                  </a:cxn>
                  <a:cxn ang="0">
                    <a:pos x="789" y="1289"/>
                  </a:cxn>
                  <a:cxn ang="0">
                    <a:pos x="634" y="1115"/>
                  </a:cxn>
                  <a:cxn ang="0">
                    <a:pos x="490" y="929"/>
                  </a:cxn>
                  <a:cxn ang="0">
                    <a:pos x="365" y="743"/>
                  </a:cxn>
                  <a:cxn ang="0">
                    <a:pos x="251" y="557"/>
                  </a:cxn>
                  <a:cxn ang="0">
                    <a:pos x="149" y="372"/>
                  </a:cxn>
                  <a:cxn ang="0">
                    <a:pos x="66" y="186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6" y="198"/>
                  </a:cxn>
                  <a:cxn ang="0">
                    <a:pos x="149" y="384"/>
                  </a:cxn>
                  <a:cxn ang="0">
                    <a:pos x="251" y="569"/>
                  </a:cxn>
                  <a:cxn ang="0">
                    <a:pos x="365" y="755"/>
                  </a:cxn>
                  <a:cxn ang="0">
                    <a:pos x="490" y="935"/>
                  </a:cxn>
                  <a:cxn ang="0">
                    <a:pos x="634" y="1115"/>
                  </a:cxn>
                  <a:cxn ang="0">
                    <a:pos x="789" y="1295"/>
                  </a:cxn>
                  <a:cxn ang="0">
                    <a:pos x="957" y="1463"/>
                  </a:cxn>
                  <a:cxn ang="0">
                    <a:pos x="1130" y="1618"/>
                  </a:cxn>
                  <a:cxn ang="0">
                    <a:pos x="1303" y="1762"/>
                  </a:cxn>
                  <a:cxn ang="0">
                    <a:pos x="1483" y="1894"/>
                  </a:cxn>
                  <a:cxn ang="0">
                    <a:pos x="1662" y="2014"/>
                  </a:cxn>
                  <a:cxn ang="0">
                    <a:pos x="1668" y="2014"/>
                  </a:cxn>
                  <a:cxn ang="0">
                    <a:pos x="1483" y="1894"/>
                  </a:cxn>
                  <a:cxn ang="0">
                    <a:pos x="1303" y="1762"/>
                  </a:cxn>
                  <a:cxn ang="0">
                    <a:pos x="1130" y="1618"/>
                  </a:cxn>
                  <a:cxn ang="0">
                    <a:pos x="957" y="1463"/>
                  </a:cxn>
                  <a:cxn ang="0">
                    <a:pos x="957" y="1463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" name="Rectangle 116"/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" name="Rectangle 117"/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Rectangle 118"/>
              <p:cNvSpPr>
                <a:spLocks noChangeArrowheads="1"/>
              </p:cNvSpPr>
              <p:nvPr/>
            </p:nvSpPr>
            <p:spPr bwMode="hidden">
              <a:xfrm rot="-3417299">
                <a:off x="1018" y="2695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Rectangle 119"/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40" name="Group 120"/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14" name="Oval 121"/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" name="Freeform 122"/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1"/>
                </a:xfrm>
                <a:custGeom>
                  <a:avLst/>
                  <a:gdLst/>
                  <a:ahLst/>
                  <a:cxnLst>
                    <a:cxn ang="0">
                      <a:pos x="227" y="134"/>
                    </a:cxn>
                    <a:cxn ang="0">
                      <a:pos x="203" y="144"/>
                    </a:cxn>
                    <a:cxn ang="0">
                      <a:pos x="179" y="138"/>
                    </a:cxn>
                    <a:cxn ang="0">
                      <a:pos x="149" y="126"/>
                    </a:cxn>
                    <a:cxn ang="0">
                      <a:pos x="126" y="102"/>
                    </a:cxn>
                    <a:cxn ang="0">
                      <a:pos x="102" y="72"/>
                    </a:cxn>
                    <a:cxn ang="0">
                      <a:pos x="84" y="48"/>
                    </a:cxn>
                    <a:cxn ang="0">
                      <a:pos x="78" y="24"/>
                    </a:cxn>
                    <a:cxn ang="0">
                      <a:pos x="84" y="0"/>
                    </a:cxn>
                    <a:cxn ang="0">
                      <a:pos x="84" y="0"/>
                    </a:cxn>
                    <a:cxn ang="0">
                      <a:pos x="78" y="0"/>
                    </a:cxn>
                    <a:cxn ang="0">
                      <a:pos x="18" y="60"/>
                    </a:cxn>
                    <a:cxn ang="0">
                      <a:pos x="0" y="90"/>
                    </a:cxn>
                    <a:cxn ang="0">
                      <a:pos x="0" y="120"/>
                    </a:cxn>
                    <a:cxn ang="0">
                      <a:pos x="12" y="156"/>
                    </a:cxn>
                    <a:cxn ang="0">
                      <a:pos x="36" y="192"/>
                    </a:cxn>
                    <a:cxn ang="0">
                      <a:pos x="66" y="216"/>
                    </a:cxn>
                    <a:cxn ang="0">
                      <a:pos x="96" y="222"/>
                    </a:cxn>
                    <a:cxn ang="0">
                      <a:pos x="126" y="222"/>
                    </a:cxn>
                    <a:cxn ang="0">
                      <a:pos x="155" y="210"/>
                    </a:cxn>
                    <a:cxn ang="0">
                      <a:pos x="227" y="138"/>
                    </a:cxn>
                    <a:cxn ang="0">
                      <a:pos x="227" y="134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6" name="Freeform 123"/>
                <p:cNvSpPr>
                  <a:spLocks noChangeAspect="1"/>
                </p:cNvSpPr>
                <p:nvPr userDrawn="1"/>
              </p:nvSpPr>
              <p:spPr bwMode="hidden">
                <a:xfrm>
                  <a:off x="3144" y="1366"/>
                  <a:ext cx="163" cy="156"/>
                </a:xfrm>
                <a:custGeom>
                  <a:avLst/>
                  <a:gdLst/>
                  <a:ahLst/>
                  <a:cxnLst>
                    <a:cxn ang="0">
                      <a:pos x="221" y="216"/>
                    </a:cxn>
                    <a:cxn ang="0">
                      <a:pos x="192" y="234"/>
                    </a:cxn>
                    <a:cxn ang="0">
                      <a:pos x="150" y="234"/>
                    </a:cxn>
                    <a:cxn ang="0">
                      <a:pos x="102" y="210"/>
                    </a:cxn>
                    <a:cxn ang="0">
                      <a:pos x="54" y="174"/>
                    </a:cxn>
                    <a:cxn ang="0">
                      <a:pos x="24" y="132"/>
                    </a:cxn>
                    <a:cxn ang="0">
                      <a:pos x="6" y="84"/>
                    </a:cxn>
                    <a:cxn ang="0">
                      <a:pos x="0" y="42"/>
                    </a:cxn>
                    <a:cxn ang="0">
                      <a:pos x="12" y="12"/>
                    </a:cxn>
                    <a:cxn ang="0">
                      <a:pos x="48" y="0"/>
                    </a:cxn>
                    <a:cxn ang="0">
                      <a:pos x="84" y="0"/>
                    </a:cxn>
                    <a:cxn ang="0">
                      <a:pos x="132" y="18"/>
                    </a:cxn>
                    <a:cxn ang="0">
                      <a:pos x="174" y="54"/>
                    </a:cxn>
                    <a:cxn ang="0">
                      <a:pos x="210" y="102"/>
                    </a:cxn>
                    <a:cxn ang="0">
                      <a:pos x="233" y="144"/>
                    </a:cxn>
                    <a:cxn ang="0">
                      <a:pos x="233" y="186"/>
                    </a:cxn>
                    <a:cxn ang="0">
                      <a:pos x="221" y="216"/>
                    </a:cxn>
                    <a:cxn ang="0">
                      <a:pos x="221" y="216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7" name="Freeform 124"/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9"/>
                </a:xfrm>
                <a:custGeom>
                  <a:avLst/>
                  <a:gdLst/>
                  <a:ahLst/>
                  <a:cxnLst>
                    <a:cxn ang="0">
                      <a:pos x="179" y="18"/>
                    </a:cxn>
                    <a:cxn ang="0">
                      <a:pos x="197" y="48"/>
                    </a:cxn>
                    <a:cxn ang="0">
                      <a:pos x="203" y="60"/>
                    </a:cxn>
                    <a:cxn ang="0">
                      <a:pos x="197" y="66"/>
                    </a:cxn>
                    <a:cxn ang="0">
                      <a:pos x="65" y="192"/>
                    </a:cxn>
                    <a:cxn ang="0">
                      <a:pos x="59" y="198"/>
                    </a:cxn>
                    <a:cxn ang="0">
                      <a:pos x="47" y="192"/>
                    </a:cxn>
                    <a:cxn ang="0">
                      <a:pos x="17" y="174"/>
                    </a:cxn>
                    <a:cxn ang="0">
                      <a:pos x="0" y="150"/>
                    </a:cxn>
                    <a:cxn ang="0">
                      <a:pos x="0" y="126"/>
                    </a:cxn>
                    <a:cxn ang="0">
                      <a:pos x="131" y="0"/>
                    </a:cxn>
                    <a:cxn ang="0">
                      <a:pos x="155" y="0"/>
                    </a:cxn>
                    <a:cxn ang="0">
                      <a:pos x="179" y="18"/>
                    </a:cxn>
                    <a:cxn ang="0">
                      <a:pos x="179" y="18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8" name="Freeform 125"/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/>
                  <a:ahLst/>
                  <a:cxnLst>
                    <a:cxn ang="0">
                      <a:pos x="221" y="216"/>
                    </a:cxn>
                    <a:cxn ang="0">
                      <a:pos x="192" y="234"/>
                    </a:cxn>
                    <a:cxn ang="0">
                      <a:pos x="150" y="234"/>
                    </a:cxn>
                    <a:cxn ang="0">
                      <a:pos x="102" y="210"/>
                    </a:cxn>
                    <a:cxn ang="0">
                      <a:pos x="54" y="174"/>
                    </a:cxn>
                    <a:cxn ang="0">
                      <a:pos x="24" y="132"/>
                    </a:cxn>
                    <a:cxn ang="0">
                      <a:pos x="6" y="84"/>
                    </a:cxn>
                    <a:cxn ang="0">
                      <a:pos x="0" y="42"/>
                    </a:cxn>
                    <a:cxn ang="0">
                      <a:pos x="12" y="12"/>
                    </a:cxn>
                    <a:cxn ang="0">
                      <a:pos x="48" y="0"/>
                    </a:cxn>
                    <a:cxn ang="0">
                      <a:pos x="84" y="0"/>
                    </a:cxn>
                    <a:cxn ang="0">
                      <a:pos x="132" y="18"/>
                    </a:cxn>
                    <a:cxn ang="0">
                      <a:pos x="174" y="54"/>
                    </a:cxn>
                    <a:cxn ang="0">
                      <a:pos x="210" y="102"/>
                    </a:cxn>
                    <a:cxn ang="0">
                      <a:pos x="233" y="144"/>
                    </a:cxn>
                    <a:cxn ang="0">
                      <a:pos x="233" y="186"/>
                    </a:cxn>
                    <a:cxn ang="0">
                      <a:pos x="221" y="216"/>
                    </a:cxn>
                    <a:cxn ang="0">
                      <a:pos x="221" y="216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</p:grpSp>
      <p:sp>
        <p:nvSpPr>
          <p:cNvPr id="33918" name="Rectangle 126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685800" y="1600200"/>
            <a:ext cx="7772400" cy="19732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3000">
                <a:solidFill>
                  <a:srgbClr val="00666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3919" name="Rectangle 12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28" name="Rectangle 12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fld id="{219A0E95-37BD-475B-8771-C3755E6EE695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129" name="Rectangle 12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endParaRPr lang="ru-RU"/>
          </a:p>
        </p:txBody>
      </p:sp>
      <p:sp>
        <p:nvSpPr>
          <p:cNvPr id="130" name="Rectangle 13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fld id="{20171D9A-2C76-4C88-A12F-DC87FB7D6A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9A0E95-37BD-475B-8771-C3755E6EE695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5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171D9A-2C76-4C88-A12F-DC87FB7D6A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9A0E95-37BD-475B-8771-C3755E6EE695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5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171D9A-2C76-4C88-A12F-DC87FB7D6A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9A0E95-37BD-475B-8771-C3755E6EE695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5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171D9A-2C76-4C88-A12F-DC87FB7D6A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9A0E95-37BD-475B-8771-C3755E6EE695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5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171D9A-2C76-4C88-A12F-DC87FB7D6A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9A0E95-37BD-475B-8771-C3755E6EE695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6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171D9A-2C76-4C88-A12F-DC87FB7D6A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9A0E95-37BD-475B-8771-C3755E6EE695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8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171D9A-2C76-4C88-A12F-DC87FB7D6A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9A0E95-37BD-475B-8771-C3755E6EE695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4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171D9A-2C76-4C88-A12F-DC87FB7D6A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9A0E95-37BD-475B-8771-C3755E6EE695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3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171D9A-2C76-4C88-A12F-DC87FB7D6A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9A0E95-37BD-475B-8771-C3755E6EE695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6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171D9A-2C76-4C88-A12F-DC87FB7D6A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9A0E95-37BD-475B-8771-C3755E6EE695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6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171D9A-2C76-4C88-A12F-DC87FB7D6A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0099FF"/>
            </a:gs>
            <a:gs pos="100000">
              <a:srgbClr val="FFFFFF"/>
            </a:gs>
          </a:gsLst>
          <a:path path="rect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-609600" y="762000"/>
            <a:ext cx="7542213" cy="6029325"/>
            <a:chOff x="-384" y="480"/>
            <a:chExt cx="4751" cy="3798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4" name="Group 4"/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32773" name="Freeform 5"/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/>
                  <a:ahLst/>
                  <a:cxnLst>
                    <a:cxn ang="0">
                      <a:pos x="502" y="1990"/>
                    </a:cxn>
                    <a:cxn ang="0">
                      <a:pos x="186" y="1474"/>
                    </a:cxn>
                    <a:cxn ang="0">
                      <a:pos x="66" y="1169"/>
                    </a:cxn>
                    <a:cxn ang="0">
                      <a:pos x="12" y="875"/>
                    </a:cxn>
                    <a:cxn ang="0">
                      <a:pos x="18" y="611"/>
                    </a:cxn>
                    <a:cxn ang="0">
                      <a:pos x="84" y="389"/>
                    </a:cxn>
                    <a:cxn ang="0">
                      <a:pos x="209" y="216"/>
                    </a:cxn>
                    <a:cxn ang="0">
                      <a:pos x="508" y="42"/>
                    </a:cxn>
                    <a:cxn ang="0">
                      <a:pos x="891" y="6"/>
                    </a:cxn>
                    <a:cxn ang="0">
                      <a:pos x="1334" y="102"/>
                    </a:cxn>
                    <a:cxn ang="0">
                      <a:pos x="1806" y="324"/>
                    </a:cxn>
                    <a:cxn ang="0">
                      <a:pos x="2272" y="659"/>
                    </a:cxn>
                    <a:cxn ang="0">
                      <a:pos x="2769" y="1187"/>
                    </a:cxn>
                    <a:cxn ang="0">
                      <a:pos x="3085" y="1702"/>
                    </a:cxn>
                    <a:cxn ang="0">
                      <a:pos x="3205" y="2008"/>
                    </a:cxn>
                    <a:cxn ang="0">
                      <a:pos x="3259" y="2302"/>
                    </a:cxn>
                    <a:cxn ang="0">
                      <a:pos x="3253" y="2565"/>
                    </a:cxn>
                    <a:cxn ang="0">
                      <a:pos x="3187" y="2781"/>
                    </a:cxn>
                    <a:cxn ang="0">
                      <a:pos x="3068" y="2961"/>
                    </a:cxn>
                    <a:cxn ang="0">
                      <a:pos x="2918" y="3075"/>
                    </a:cxn>
                    <a:cxn ang="0">
                      <a:pos x="3068" y="2967"/>
                    </a:cxn>
                    <a:cxn ang="0">
                      <a:pos x="3193" y="2787"/>
                    </a:cxn>
                    <a:cxn ang="0">
                      <a:pos x="3259" y="2565"/>
                    </a:cxn>
                    <a:cxn ang="0">
                      <a:pos x="3265" y="2302"/>
                    </a:cxn>
                    <a:cxn ang="0">
                      <a:pos x="3211" y="2008"/>
                    </a:cxn>
                    <a:cxn ang="0">
                      <a:pos x="3091" y="1702"/>
                    </a:cxn>
                    <a:cxn ang="0">
                      <a:pos x="2775" y="1181"/>
                    </a:cxn>
                    <a:cxn ang="0">
                      <a:pos x="2278" y="653"/>
                    </a:cxn>
                    <a:cxn ang="0">
                      <a:pos x="1806" y="318"/>
                    </a:cxn>
                    <a:cxn ang="0">
                      <a:pos x="1334" y="96"/>
                    </a:cxn>
                    <a:cxn ang="0">
                      <a:pos x="891" y="0"/>
                    </a:cxn>
                    <a:cxn ang="0">
                      <a:pos x="502" y="36"/>
                    </a:cxn>
                    <a:cxn ang="0">
                      <a:pos x="204" y="210"/>
                    </a:cxn>
                    <a:cxn ang="0">
                      <a:pos x="78" y="389"/>
                    </a:cxn>
                    <a:cxn ang="0">
                      <a:pos x="12" y="611"/>
                    </a:cxn>
                    <a:cxn ang="0">
                      <a:pos x="6" y="875"/>
                    </a:cxn>
                    <a:cxn ang="0">
                      <a:pos x="60" y="1169"/>
                    </a:cxn>
                    <a:cxn ang="0">
                      <a:pos x="180" y="1474"/>
                    </a:cxn>
                    <a:cxn ang="0">
                      <a:pos x="353" y="1786"/>
                    </a:cxn>
                    <a:cxn ang="0">
                      <a:pos x="849" y="2380"/>
                    </a:cxn>
                    <a:cxn ang="0">
                      <a:pos x="1244" y="2709"/>
                    </a:cxn>
                    <a:cxn ang="0">
                      <a:pos x="1656" y="2961"/>
                    </a:cxn>
                    <a:cxn ang="0">
                      <a:pos x="1937" y="3075"/>
                    </a:cxn>
                    <a:cxn ang="0">
                      <a:pos x="1525" y="2889"/>
                    </a:cxn>
                    <a:cxn ang="0">
                      <a:pos x="1118" y="2607"/>
                    </a:cxn>
                    <a:cxn ang="0">
                      <a:pos x="849" y="2380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grpSp>
              <p:nvGrpSpPr>
                <p:cNvPr id="5" name="Group 6"/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32775" name="Freeform 7"/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/>
                    <a:ahLst/>
                    <a:cxnLst>
                      <a:cxn ang="0">
                        <a:pos x="3946" y="2860"/>
                      </a:cxn>
                      <a:cxn ang="0">
                        <a:pos x="3910" y="2614"/>
                      </a:cxn>
                      <a:cxn ang="0">
                        <a:pos x="3839" y="2368"/>
                      </a:cxn>
                      <a:cxn ang="0">
                        <a:pos x="3731" y="2110"/>
                      </a:cxn>
                      <a:cxn ang="0">
                        <a:pos x="3593" y="1853"/>
                      </a:cxn>
                      <a:cxn ang="0">
                        <a:pos x="3432" y="1595"/>
                      </a:cxn>
                      <a:cxn ang="0">
                        <a:pos x="3241" y="1343"/>
                      </a:cxn>
                      <a:cxn ang="0">
                        <a:pos x="3025" y="1103"/>
                      </a:cxn>
                      <a:cxn ang="0">
                        <a:pos x="2721" y="815"/>
                      </a:cxn>
                      <a:cxn ang="0">
                        <a:pos x="2332" y="522"/>
                      </a:cxn>
                      <a:cxn ang="0">
                        <a:pos x="1943" y="288"/>
                      </a:cxn>
                      <a:cxn ang="0">
                        <a:pos x="1555" y="126"/>
                      </a:cxn>
                      <a:cxn ang="0">
                        <a:pos x="1184" y="24"/>
                      </a:cxn>
                      <a:cxn ang="0">
                        <a:pos x="837" y="0"/>
                      </a:cxn>
                      <a:cxn ang="0">
                        <a:pos x="526" y="48"/>
                      </a:cxn>
                      <a:cxn ang="0">
                        <a:pos x="263" y="174"/>
                      </a:cxn>
                      <a:cxn ang="0">
                        <a:pos x="114" y="312"/>
                      </a:cxn>
                      <a:cxn ang="0">
                        <a:pos x="0" y="486"/>
                      </a:cxn>
                      <a:cxn ang="0">
                        <a:pos x="72" y="372"/>
                      </a:cxn>
                      <a:cxn ang="0">
                        <a:pos x="269" y="174"/>
                      </a:cxn>
                      <a:cxn ang="0">
                        <a:pos x="526" y="48"/>
                      </a:cxn>
                      <a:cxn ang="0">
                        <a:pos x="837" y="6"/>
                      </a:cxn>
                      <a:cxn ang="0">
                        <a:pos x="1184" y="30"/>
                      </a:cxn>
                      <a:cxn ang="0">
                        <a:pos x="1555" y="132"/>
                      </a:cxn>
                      <a:cxn ang="0">
                        <a:pos x="1943" y="294"/>
                      </a:cxn>
                      <a:cxn ang="0">
                        <a:pos x="2332" y="528"/>
                      </a:cxn>
                      <a:cxn ang="0">
                        <a:pos x="2715" y="821"/>
                      </a:cxn>
                      <a:cxn ang="0">
                        <a:pos x="3127" y="1223"/>
                      </a:cxn>
                      <a:cxn ang="0">
                        <a:pos x="3336" y="1469"/>
                      </a:cxn>
                      <a:cxn ang="0">
                        <a:pos x="3510" y="1727"/>
                      </a:cxn>
                      <a:cxn ang="0">
                        <a:pos x="3665" y="1984"/>
                      </a:cxn>
                      <a:cxn ang="0">
                        <a:pos x="3785" y="2236"/>
                      </a:cxn>
                      <a:cxn ang="0">
                        <a:pos x="3875" y="2494"/>
                      </a:cxn>
                      <a:cxn ang="0">
                        <a:pos x="3934" y="2740"/>
                      </a:cxn>
                      <a:cxn ang="0">
                        <a:pos x="3952" y="2973"/>
                      </a:cxn>
                      <a:cxn ang="0">
                        <a:pos x="3922" y="3255"/>
                      </a:cxn>
                      <a:cxn ang="0">
                        <a:pos x="3833" y="3501"/>
                      </a:cxn>
                      <a:cxn ang="0">
                        <a:pos x="3886" y="3387"/>
                      </a:cxn>
                      <a:cxn ang="0">
                        <a:pos x="3946" y="3123"/>
                      </a:cxn>
                      <a:cxn ang="0">
                        <a:pos x="3952" y="2973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2776" name="Freeform 8"/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/>
                    <a:ahLst/>
                    <a:cxnLst>
                      <a:cxn ang="0">
                        <a:pos x="676" y="2416"/>
                      </a:cxn>
                      <a:cxn ang="0">
                        <a:pos x="419" y="2062"/>
                      </a:cxn>
                      <a:cxn ang="0">
                        <a:pos x="215" y="1703"/>
                      </a:cxn>
                      <a:cxn ang="0">
                        <a:pos x="78" y="1343"/>
                      </a:cxn>
                      <a:cxn ang="0">
                        <a:pos x="12" y="1001"/>
                      </a:cxn>
                      <a:cxn ang="0">
                        <a:pos x="18" y="701"/>
                      </a:cxn>
                      <a:cxn ang="0">
                        <a:pos x="96" y="450"/>
                      </a:cxn>
                      <a:cxn ang="0">
                        <a:pos x="239" y="246"/>
                      </a:cxn>
                      <a:cxn ang="0">
                        <a:pos x="580" y="48"/>
                      </a:cxn>
                      <a:cxn ang="0">
                        <a:pos x="1028" y="6"/>
                      </a:cxn>
                      <a:cxn ang="0">
                        <a:pos x="1543" y="120"/>
                      </a:cxn>
                      <a:cxn ang="0">
                        <a:pos x="2087" y="378"/>
                      </a:cxn>
                      <a:cxn ang="0">
                        <a:pos x="2631" y="773"/>
                      </a:cxn>
                      <a:cxn ang="0">
                        <a:pos x="3115" y="1265"/>
                      </a:cxn>
                      <a:cxn ang="0">
                        <a:pos x="3378" y="1625"/>
                      </a:cxn>
                      <a:cxn ang="0">
                        <a:pos x="3582" y="1984"/>
                      </a:cxn>
                      <a:cxn ang="0">
                        <a:pos x="3719" y="2344"/>
                      </a:cxn>
                      <a:cxn ang="0">
                        <a:pos x="3785" y="2686"/>
                      </a:cxn>
                      <a:cxn ang="0">
                        <a:pos x="3749" y="3105"/>
                      </a:cxn>
                      <a:cxn ang="0">
                        <a:pos x="3629" y="3363"/>
                      </a:cxn>
                      <a:cxn ang="0">
                        <a:pos x="3779" y="2967"/>
                      </a:cxn>
                      <a:cxn ang="0">
                        <a:pos x="3791" y="2794"/>
                      </a:cxn>
                      <a:cxn ang="0">
                        <a:pos x="3749" y="2458"/>
                      </a:cxn>
                      <a:cxn ang="0">
                        <a:pos x="3635" y="2104"/>
                      </a:cxn>
                      <a:cxn ang="0">
                        <a:pos x="3456" y="1739"/>
                      </a:cxn>
                      <a:cxn ang="0">
                        <a:pos x="3211" y="1385"/>
                      </a:cxn>
                      <a:cxn ang="0">
                        <a:pos x="2804" y="929"/>
                      </a:cxn>
                      <a:cxn ang="0">
                        <a:pos x="2272" y="492"/>
                      </a:cxn>
                      <a:cxn ang="0">
                        <a:pos x="1722" y="192"/>
                      </a:cxn>
                      <a:cxn ang="0">
                        <a:pos x="1190" y="24"/>
                      </a:cxn>
                      <a:cxn ang="0">
                        <a:pos x="717" y="12"/>
                      </a:cxn>
                      <a:cxn ang="0">
                        <a:pos x="335" y="162"/>
                      </a:cxn>
                      <a:cxn ang="0">
                        <a:pos x="132" y="378"/>
                      </a:cxn>
                      <a:cxn ang="0">
                        <a:pos x="36" y="612"/>
                      </a:cxn>
                      <a:cxn ang="0">
                        <a:pos x="0" y="893"/>
                      </a:cxn>
                      <a:cxn ang="0">
                        <a:pos x="42" y="1229"/>
                      </a:cxn>
                      <a:cxn ang="0">
                        <a:pos x="161" y="1583"/>
                      </a:cxn>
                      <a:cxn ang="0">
                        <a:pos x="341" y="1942"/>
                      </a:cxn>
                      <a:cxn ang="0">
                        <a:pos x="580" y="2302"/>
                      </a:cxn>
                      <a:cxn ang="0">
                        <a:pos x="987" y="2758"/>
                      </a:cxn>
                      <a:cxn ang="0">
                        <a:pos x="1596" y="3237"/>
                      </a:cxn>
                      <a:cxn ang="0">
                        <a:pos x="1596" y="3237"/>
                      </a:cxn>
                      <a:cxn ang="0">
                        <a:pos x="993" y="2758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2777" name="Freeform 9"/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/>
                    <a:ahLst/>
                    <a:cxnLst>
                      <a:cxn ang="0">
                        <a:pos x="538" y="2146"/>
                      </a:cxn>
                      <a:cxn ang="0">
                        <a:pos x="317" y="1816"/>
                      </a:cxn>
                      <a:cxn ang="0">
                        <a:pos x="149" y="1481"/>
                      </a:cxn>
                      <a:cxn ang="0">
                        <a:pos x="41" y="1151"/>
                      </a:cxn>
                      <a:cxn ang="0">
                        <a:pos x="0" y="839"/>
                      </a:cxn>
                      <a:cxn ang="0">
                        <a:pos x="30" y="575"/>
                      </a:cxn>
                      <a:cxn ang="0">
                        <a:pos x="125" y="354"/>
                      </a:cxn>
                      <a:cxn ang="0">
                        <a:pos x="317" y="150"/>
                      </a:cxn>
                      <a:cxn ang="0">
                        <a:pos x="669" y="12"/>
                      </a:cxn>
                      <a:cxn ang="0">
                        <a:pos x="1112" y="24"/>
                      </a:cxn>
                      <a:cxn ang="0">
                        <a:pos x="1608" y="174"/>
                      </a:cxn>
                      <a:cxn ang="0">
                        <a:pos x="2116" y="456"/>
                      </a:cxn>
                      <a:cxn ang="0">
                        <a:pos x="2613" y="857"/>
                      </a:cxn>
                      <a:cxn ang="0">
                        <a:pos x="3073" y="1391"/>
                      </a:cxn>
                      <a:cxn ang="0">
                        <a:pos x="3276" y="1726"/>
                      </a:cxn>
                      <a:cxn ang="0">
                        <a:pos x="3426" y="2062"/>
                      </a:cxn>
                      <a:cxn ang="0">
                        <a:pos x="3509" y="2386"/>
                      </a:cxn>
                      <a:cxn ang="0">
                        <a:pos x="3521" y="2680"/>
                      </a:cxn>
                      <a:cxn ang="0">
                        <a:pos x="3474" y="2931"/>
                      </a:cxn>
                      <a:cxn ang="0">
                        <a:pos x="3360" y="3141"/>
                      </a:cxn>
                      <a:cxn ang="0">
                        <a:pos x="3282" y="3225"/>
                      </a:cxn>
                      <a:cxn ang="0">
                        <a:pos x="3312" y="3201"/>
                      </a:cxn>
                      <a:cxn ang="0">
                        <a:pos x="3444" y="3009"/>
                      </a:cxn>
                      <a:cxn ang="0">
                        <a:pos x="3515" y="2769"/>
                      </a:cxn>
                      <a:cxn ang="0">
                        <a:pos x="3521" y="2488"/>
                      </a:cxn>
                      <a:cxn ang="0">
                        <a:pos x="3462" y="2170"/>
                      </a:cxn>
                      <a:cxn ang="0">
                        <a:pos x="3336" y="1834"/>
                      </a:cxn>
                      <a:cxn ang="0">
                        <a:pos x="3145" y="1499"/>
                      </a:cxn>
                      <a:cxn ang="0">
                        <a:pos x="2816" y="1061"/>
                      </a:cxn>
                      <a:cxn ang="0">
                        <a:pos x="2284" y="575"/>
                      </a:cxn>
                      <a:cxn ang="0">
                        <a:pos x="1775" y="252"/>
                      </a:cxn>
                      <a:cxn ang="0">
                        <a:pos x="1273" y="60"/>
                      </a:cxn>
                      <a:cxn ang="0">
                        <a:pos x="807" y="0"/>
                      </a:cxn>
                      <a:cxn ang="0">
                        <a:pos x="418" y="84"/>
                      </a:cxn>
                      <a:cxn ang="0">
                        <a:pos x="167" y="288"/>
                      </a:cxn>
                      <a:cxn ang="0">
                        <a:pos x="53" y="498"/>
                      </a:cxn>
                      <a:cxn ang="0">
                        <a:pos x="0" y="749"/>
                      </a:cxn>
                      <a:cxn ang="0">
                        <a:pos x="18" y="1043"/>
                      </a:cxn>
                      <a:cxn ang="0">
                        <a:pos x="101" y="1373"/>
                      </a:cxn>
                      <a:cxn ang="0">
                        <a:pos x="251" y="1708"/>
                      </a:cxn>
                      <a:cxn ang="0">
                        <a:pos x="454" y="2038"/>
                      </a:cxn>
                      <a:cxn ang="0">
                        <a:pos x="914" y="2572"/>
                      </a:cxn>
                      <a:cxn ang="0">
                        <a:pos x="1255" y="2865"/>
                      </a:cxn>
                      <a:cxn ang="0">
                        <a:pos x="1608" y="3099"/>
                      </a:cxn>
                      <a:cxn ang="0">
                        <a:pos x="1853" y="3225"/>
                      </a:cxn>
                      <a:cxn ang="0">
                        <a:pos x="1494" y="3027"/>
                      </a:cxn>
                      <a:cxn ang="0">
                        <a:pos x="1142" y="2769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grpSp>
                <p:nvGrpSpPr>
                  <p:cNvPr id="6" name="Group 10"/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32779" name="Freeform 11"/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/>
                      <a:ahLst/>
                      <a:cxnLst>
                        <a:cxn ang="0">
                          <a:pos x="4245" y="3237"/>
                        </a:cxn>
                        <a:cxn ang="0">
                          <a:pos x="4203" y="2961"/>
                        </a:cxn>
                        <a:cxn ang="0">
                          <a:pos x="4120" y="2679"/>
                        </a:cxn>
                        <a:cxn ang="0">
                          <a:pos x="4000" y="2391"/>
                        </a:cxn>
                        <a:cxn ang="0">
                          <a:pos x="3845" y="2098"/>
                        </a:cxn>
                        <a:cxn ang="0">
                          <a:pos x="3659" y="1810"/>
                        </a:cxn>
                        <a:cxn ang="0">
                          <a:pos x="3438" y="1528"/>
                        </a:cxn>
                        <a:cxn ang="0">
                          <a:pos x="3193" y="1252"/>
                        </a:cxn>
                        <a:cxn ang="0">
                          <a:pos x="2858" y="935"/>
                        </a:cxn>
                        <a:cxn ang="0">
                          <a:pos x="2434" y="605"/>
                        </a:cxn>
                        <a:cxn ang="0">
                          <a:pos x="1991" y="341"/>
                        </a:cxn>
                        <a:cxn ang="0">
                          <a:pos x="1549" y="143"/>
                        </a:cxn>
                        <a:cxn ang="0">
                          <a:pos x="1124" y="35"/>
                        </a:cxn>
                        <a:cxn ang="0">
                          <a:pos x="741" y="0"/>
                        </a:cxn>
                        <a:cxn ang="0">
                          <a:pos x="401" y="47"/>
                        </a:cxn>
                        <a:cxn ang="0">
                          <a:pos x="120" y="173"/>
                        </a:cxn>
                        <a:cxn ang="0">
                          <a:pos x="0" y="269"/>
                        </a:cxn>
                        <a:cxn ang="0">
                          <a:pos x="263" y="101"/>
                        </a:cxn>
                        <a:cxn ang="0">
                          <a:pos x="586" y="18"/>
                        </a:cxn>
                        <a:cxn ang="0">
                          <a:pos x="957" y="18"/>
                        </a:cxn>
                        <a:cxn ang="0">
                          <a:pos x="1357" y="95"/>
                        </a:cxn>
                        <a:cxn ang="0">
                          <a:pos x="1782" y="245"/>
                        </a:cxn>
                        <a:cxn ang="0">
                          <a:pos x="2212" y="467"/>
                        </a:cxn>
                        <a:cxn ang="0">
                          <a:pos x="2643" y="761"/>
                        </a:cxn>
                        <a:cxn ang="0">
                          <a:pos x="3061" y="1120"/>
                        </a:cxn>
                        <a:cxn ang="0">
                          <a:pos x="3318" y="1390"/>
                        </a:cxn>
                        <a:cxn ang="0">
                          <a:pos x="3552" y="1666"/>
                        </a:cxn>
                        <a:cxn ang="0">
                          <a:pos x="3755" y="1954"/>
                        </a:cxn>
                        <a:cxn ang="0">
                          <a:pos x="3922" y="2247"/>
                        </a:cxn>
                        <a:cxn ang="0">
                          <a:pos x="4060" y="2535"/>
                        </a:cxn>
                        <a:cxn ang="0">
                          <a:pos x="4162" y="2823"/>
                        </a:cxn>
                        <a:cxn ang="0">
                          <a:pos x="4221" y="3105"/>
                        </a:cxn>
                        <a:cxn ang="0">
                          <a:pos x="4245" y="3368"/>
                        </a:cxn>
                        <a:cxn ang="0">
                          <a:pos x="4233" y="3590"/>
                        </a:cxn>
                        <a:cxn ang="0">
                          <a:pos x="4185" y="3794"/>
                        </a:cxn>
                        <a:cxn ang="0">
                          <a:pos x="4215" y="3692"/>
                        </a:cxn>
                        <a:cxn ang="0">
                          <a:pos x="4245" y="3482"/>
                        </a:cxn>
                        <a:cxn ang="0">
                          <a:pos x="4251" y="3368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grpSp>
                  <p:nvGrpSpPr>
                    <p:cNvPr id="7" name="Group 12"/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32781" name="Freeform 13"/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161" y="186"/>
                          </a:cxn>
                          <a:cxn ang="0">
                            <a:pos x="442" y="54"/>
                          </a:cxn>
                          <a:cxn ang="0">
                            <a:pos x="771" y="6"/>
                          </a:cxn>
                          <a:cxn ang="0">
                            <a:pos x="1136" y="36"/>
                          </a:cxn>
                          <a:cxn ang="0">
                            <a:pos x="1537" y="144"/>
                          </a:cxn>
                          <a:cxn ang="0">
                            <a:pos x="1949" y="324"/>
                          </a:cxn>
                          <a:cxn ang="0">
                            <a:pos x="2368" y="570"/>
                          </a:cxn>
                          <a:cxn ang="0">
                            <a:pos x="2780" y="888"/>
                          </a:cxn>
                          <a:cxn ang="0">
                            <a:pos x="3103" y="1193"/>
                          </a:cxn>
                          <a:cxn ang="0">
                            <a:pos x="3336" y="1451"/>
                          </a:cxn>
                          <a:cxn ang="0">
                            <a:pos x="3540" y="1721"/>
                          </a:cxn>
                          <a:cxn ang="0">
                            <a:pos x="3719" y="1997"/>
                          </a:cxn>
                          <a:cxn ang="0">
                            <a:pos x="3863" y="2272"/>
                          </a:cxn>
                          <a:cxn ang="0">
                            <a:pos x="3976" y="2548"/>
                          </a:cxn>
                          <a:cxn ang="0">
                            <a:pos x="4060" y="2818"/>
                          </a:cxn>
                          <a:cxn ang="0">
                            <a:pos x="4102" y="3070"/>
                          </a:cxn>
                          <a:cxn ang="0">
                            <a:pos x="4102" y="3321"/>
                          </a:cxn>
                          <a:cxn ang="0">
                            <a:pos x="4060" y="3549"/>
                          </a:cxn>
                          <a:cxn ang="0">
                            <a:pos x="4030" y="3657"/>
                          </a:cxn>
                          <a:cxn ang="0">
                            <a:pos x="4090" y="3447"/>
                          </a:cxn>
                          <a:cxn ang="0">
                            <a:pos x="4108" y="3213"/>
                          </a:cxn>
                          <a:cxn ang="0">
                            <a:pos x="4102" y="3070"/>
                          </a:cxn>
                          <a:cxn ang="0">
                            <a:pos x="4060" y="2812"/>
                          </a:cxn>
                          <a:cxn ang="0">
                            <a:pos x="3982" y="2548"/>
                          </a:cxn>
                          <a:cxn ang="0">
                            <a:pos x="3869" y="2272"/>
                          </a:cxn>
                          <a:cxn ang="0">
                            <a:pos x="3725" y="1997"/>
                          </a:cxn>
                          <a:cxn ang="0">
                            <a:pos x="3546" y="1721"/>
                          </a:cxn>
                          <a:cxn ang="0">
                            <a:pos x="3342" y="1451"/>
                          </a:cxn>
                          <a:cxn ang="0">
                            <a:pos x="3109" y="1187"/>
                          </a:cxn>
                          <a:cxn ang="0">
                            <a:pos x="2792" y="888"/>
                          </a:cxn>
                          <a:cxn ang="0">
                            <a:pos x="2386" y="576"/>
                          </a:cxn>
                          <a:cxn ang="0">
                            <a:pos x="1967" y="330"/>
                          </a:cxn>
                          <a:cxn ang="0">
                            <a:pos x="1543" y="144"/>
                          </a:cxn>
                          <a:cxn ang="0">
                            <a:pos x="1130" y="30"/>
                          </a:cxn>
                          <a:cxn ang="0">
                            <a:pos x="753" y="0"/>
                          </a:cxn>
                          <a:cxn ang="0">
                            <a:pos x="431" y="54"/>
                          </a:cxn>
                          <a:cxn ang="0">
                            <a:pos x="161" y="186"/>
                          </a:cxn>
                          <a:cxn ang="0">
                            <a:pos x="24" y="306"/>
                          </a:cxn>
                          <a:cxn ang="0">
                            <a:pos x="0" y="336"/>
                          </a:cxn>
                          <a:cxn ang="0">
                            <a:pos x="48" y="282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ru-RU"/>
                      </a:p>
                    </p:txBody>
                  </p:sp>
                  <p:grpSp>
                    <p:nvGrpSpPr>
                      <p:cNvPr id="8" name="Group 14"/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32783" name="Line 1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784" name="Line 1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785" name="Line 1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786" name="Line 1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787" name="Line 1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788" name="Line 2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789" name="Line 2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790" name="Line 2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791" name="Line 2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792" name="Line 2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793" name="Line 2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794" name="Line 2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795" name="Line 2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796" name="Line 2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797" name="Line 2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798" name="Line 3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799" name="Line 3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00" name="Line 3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01" name="Line 3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02" name="Line 3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03" name="Line 3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04" name="Line 3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05" name="Line 3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06" name="Line 3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07" name="Line 3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08" name="Line 4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09" name="Line 4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10" name="Line 4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11" name="Line 4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12" name="Line 4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13" name="Line 4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14" name="Line 4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15" name="Line 4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16" name="Line 4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17" name="Line 4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18" name="Freeform 50"/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909" y="1264"/>
                            </a:cxn>
                            <a:cxn ang="0">
                              <a:pos x="1058" y="1402"/>
                            </a:cxn>
                            <a:cxn ang="0">
                              <a:pos x="1214" y="1528"/>
                            </a:cxn>
                            <a:cxn ang="0">
                              <a:pos x="1369" y="1654"/>
                            </a:cxn>
                            <a:cxn ang="0">
                              <a:pos x="1531" y="1768"/>
                            </a:cxn>
                            <a:cxn ang="0">
                              <a:pos x="1537" y="1768"/>
                            </a:cxn>
                            <a:cxn ang="0">
                              <a:pos x="1375" y="1654"/>
                            </a:cxn>
                            <a:cxn ang="0">
                              <a:pos x="1220" y="1534"/>
                            </a:cxn>
                            <a:cxn ang="0">
                              <a:pos x="1064" y="1402"/>
                            </a:cxn>
                            <a:cxn ang="0">
                              <a:pos x="915" y="1258"/>
                            </a:cxn>
                            <a:cxn ang="0">
                              <a:pos x="765" y="1115"/>
                            </a:cxn>
                            <a:cxn ang="0">
                              <a:pos x="628" y="959"/>
                            </a:cxn>
                            <a:cxn ang="0">
                              <a:pos x="496" y="803"/>
                            </a:cxn>
                            <a:cxn ang="0">
                              <a:pos x="377" y="647"/>
                            </a:cxn>
                            <a:cxn ang="0">
                              <a:pos x="269" y="485"/>
                            </a:cxn>
                            <a:cxn ang="0">
                              <a:pos x="167" y="323"/>
                            </a:cxn>
                            <a:cxn ang="0">
                              <a:pos x="78" y="161"/>
                            </a:cxn>
                            <a:cxn ang="0">
                              <a:pos x="0" y="0"/>
                            </a:cxn>
                            <a:cxn ang="0">
                              <a:pos x="0" y="12"/>
                            </a:cxn>
                            <a:cxn ang="0">
                              <a:pos x="78" y="173"/>
                            </a:cxn>
                            <a:cxn ang="0">
                              <a:pos x="167" y="335"/>
                            </a:cxn>
                            <a:cxn ang="0">
                              <a:pos x="269" y="491"/>
                            </a:cxn>
                            <a:cxn ang="0">
                              <a:pos x="377" y="653"/>
                            </a:cxn>
                            <a:cxn ang="0">
                              <a:pos x="496" y="809"/>
                            </a:cxn>
                            <a:cxn ang="0">
                              <a:pos x="628" y="965"/>
                            </a:cxn>
                            <a:cxn ang="0">
                              <a:pos x="765" y="1121"/>
                            </a:cxn>
                            <a:cxn ang="0">
                              <a:pos x="909" y="1264"/>
                            </a:cxn>
                            <a:cxn ang="0">
                              <a:pos x="909" y="1264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grpSp>
                      <p:nvGrpSpPr>
                        <p:cNvPr id="9" name="Group 5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32820" name="Oval 5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44" y="2869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pPr>
                              <a:defRPr/>
                            </a:pPr>
                            <a:endParaRPr lang="ru-RU"/>
                          </a:p>
                        </p:txBody>
                      </p:sp>
                      <p:sp>
                        <p:nvSpPr>
                          <p:cNvPr id="32821" name="Oval 5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pPr>
                              <a:defRPr/>
                            </a:pPr>
                            <a:endParaRPr lang="ru-RU"/>
                          </a:p>
                        </p:txBody>
                      </p:sp>
                      <p:sp>
                        <p:nvSpPr>
                          <p:cNvPr id="32822" name="Oval 54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pPr>
                              <a:defRPr/>
                            </a:pPr>
                            <a:endParaRPr lang="ru-RU"/>
                          </a:p>
                        </p:txBody>
                      </p:sp>
                      <p:sp>
                        <p:nvSpPr>
                          <p:cNvPr id="32823" name="Oval 55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pPr>
                              <a:defRPr/>
                            </a:pPr>
                            <a:endParaRPr lang="ru-RU"/>
                          </a:p>
                        </p:txBody>
                      </p:sp>
                      <p:sp>
                        <p:nvSpPr>
                          <p:cNvPr id="32824" name="Oval 56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4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pPr>
                              <a:defRPr/>
                            </a:pPr>
                            <a:endParaRPr lang="ru-RU"/>
                          </a:p>
                        </p:txBody>
                      </p:sp>
                      <p:sp>
                        <p:nvSpPr>
                          <p:cNvPr id="32825" name="Oval 57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pPr>
                              <a:defRPr/>
                            </a:pPr>
                            <a:endParaRPr lang="ru-RU"/>
                          </a:p>
                        </p:txBody>
                      </p:sp>
                      <p:sp>
                        <p:nvSpPr>
                          <p:cNvPr id="32826" name="Oval 58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57" y="1865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pPr>
                              <a:defRPr/>
                            </a:pPr>
                            <a:endParaRPr lang="ru-RU"/>
                          </a:p>
                        </p:txBody>
                      </p:sp>
                      <p:sp>
                        <p:nvSpPr>
                          <p:cNvPr id="32827" name="Oval 59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pPr>
                              <a:defRPr/>
                            </a:pPr>
                            <a:endParaRPr lang="ru-RU"/>
                          </a:p>
                        </p:txBody>
                      </p:sp>
                      <p:sp>
                        <p:nvSpPr>
                          <p:cNvPr id="32828" name="Oval 60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00" y="1536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pPr>
                              <a:defRPr/>
                            </a:pPr>
                            <a:endParaRPr lang="ru-RU"/>
                          </a:p>
                        </p:txBody>
                      </p:sp>
                      <p:sp>
                        <p:nvSpPr>
                          <p:cNvPr id="32829" name="Oval 61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4" y="1357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pPr>
                              <a:defRPr/>
                            </a:pPr>
                            <a:endParaRPr lang="ru-RU"/>
                          </a:p>
                        </p:txBody>
                      </p:sp>
                      <p:sp>
                        <p:nvSpPr>
                          <p:cNvPr id="32830" name="Oval 6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pPr>
                              <a:defRPr/>
                            </a:pPr>
                            <a:endParaRPr lang="ru-RU"/>
                          </a:p>
                        </p:txBody>
                      </p:sp>
                      <p:sp>
                        <p:nvSpPr>
                          <p:cNvPr id="32831" name="Oval 6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19" y="1002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pPr>
                              <a:defRPr/>
                            </a:pPr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32832" name="Line 6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33" name="Line 6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34" name="Line 6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35" name="Line 6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36" name="Line 6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37" name="Line 6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38" name="Line 7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39" name="Line 7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40" name="Line 7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41" name="Line 7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42" name="Line 7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43" name="Line 7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44" name="Line 7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45" name="Line 7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46" name="Line 7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47" name="Line 7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48" name="Line 8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49" name="Line 8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50" name="Line 8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51" name="Line 8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52" name="Line 8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53" name="Line 8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54" name="Line 8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55" name="Line 8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56" name="Line 8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57" name="Line 8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58" name="Line 9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59" name="Line 9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60" name="Line 9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61" name="Line 9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62" name="Line 9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63" name="Line 9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64" name="Line 9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65" name="Line 9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66" name="Line 9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  <p:sp>
                      <p:nvSpPr>
                        <p:cNvPr id="32867" name="Line 9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10" name="Group 100"/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32869" name="Line 101"/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870" name="Line 102"/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grpSp>
              <p:nvGrpSpPr>
                <p:cNvPr id="11" name="Group 103"/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32872" name="Line 104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2873" name="Freeform 105"/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/>
                    <a:ahLst/>
                    <a:cxnLst>
                      <a:cxn ang="0">
                        <a:pos x="1006" y="1102"/>
                      </a:cxn>
                      <a:cxn ang="0">
                        <a:pos x="696" y="823"/>
                      </a:cxn>
                      <a:cxn ang="0">
                        <a:pos x="333" y="447"/>
                      </a:cxn>
                      <a:cxn ang="0">
                        <a:pos x="51" y="76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2874" name="Line 106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2875" name="Line 107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2876" name="Line 108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2877" name="Line 109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2878" name="Line 110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2879" name="Line 111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2880" name="Line 112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</p:grpSp>
        </p:grpSp>
        <p:grpSp>
          <p:nvGrpSpPr>
            <p:cNvPr id="12" name="Group 113"/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32882" name="Freeform 114"/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/>
                <a:ahLst/>
                <a:cxnLst>
                  <a:cxn ang="0">
                    <a:pos x="873" y="1150"/>
                  </a:cxn>
                  <a:cxn ang="0">
                    <a:pos x="741" y="1019"/>
                  </a:cxn>
                  <a:cxn ang="0">
                    <a:pos x="610" y="875"/>
                  </a:cxn>
                  <a:cxn ang="0">
                    <a:pos x="490" y="737"/>
                  </a:cxn>
                  <a:cxn ang="0">
                    <a:pos x="377" y="593"/>
                  </a:cxn>
                  <a:cxn ang="0">
                    <a:pos x="275" y="443"/>
                  </a:cxn>
                  <a:cxn ang="0">
                    <a:pos x="173" y="299"/>
                  </a:cxn>
                  <a:cxn ang="0">
                    <a:pos x="84" y="149"/>
                  </a:cxn>
                  <a:cxn ang="0">
                    <a:pos x="0" y="0"/>
                  </a:cxn>
                  <a:cxn ang="0">
                    <a:pos x="0" y="11"/>
                  </a:cxn>
                  <a:cxn ang="0">
                    <a:pos x="84" y="155"/>
                  </a:cxn>
                  <a:cxn ang="0">
                    <a:pos x="173" y="305"/>
                  </a:cxn>
                  <a:cxn ang="0">
                    <a:pos x="269" y="449"/>
                  </a:cxn>
                  <a:cxn ang="0">
                    <a:pos x="377" y="593"/>
                  </a:cxn>
                  <a:cxn ang="0">
                    <a:pos x="490" y="737"/>
                  </a:cxn>
                  <a:cxn ang="0">
                    <a:pos x="610" y="881"/>
                  </a:cxn>
                  <a:cxn ang="0">
                    <a:pos x="735" y="1019"/>
                  </a:cxn>
                  <a:cxn ang="0">
                    <a:pos x="873" y="1150"/>
                  </a:cxn>
                  <a:cxn ang="0">
                    <a:pos x="1010" y="1276"/>
                  </a:cxn>
                  <a:cxn ang="0">
                    <a:pos x="1148" y="1396"/>
                  </a:cxn>
                  <a:cxn ang="0">
                    <a:pos x="1286" y="1510"/>
                  </a:cxn>
                  <a:cxn ang="0">
                    <a:pos x="1429" y="1618"/>
                  </a:cxn>
                  <a:cxn ang="0">
                    <a:pos x="1435" y="1618"/>
                  </a:cxn>
                  <a:cxn ang="0">
                    <a:pos x="1292" y="1510"/>
                  </a:cxn>
                  <a:cxn ang="0">
                    <a:pos x="1154" y="1396"/>
                  </a:cxn>
                  <a:cxn ang="0">
                    <a:pos x="1010" y="1276"/>
                  </a:cxn>
                  <a:cxn ang="0">
                    <a:pos x="873" y="1150"/>
                  </a:cxn>
                  <a:cxn ang="0">
                    <a:pos x="873" y="1150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883" name="Freeform 115"/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/>
                <a:ahLst/>
                <a:cxnLst>
                  <a:cxn ang="0">
                    <a:pos x="957" y="1463"/>
                  </a:cxn>
                  <a:cxn ang="0">
                    <a:pos x="789" y="1289"/>
                  </a:cxn>
                  <a:cxn ang="0">
                    <a:pos x="634" y="1115"/>
                  </a:cxn>
                  <a:cxn ang="0">
                    <a:pos x="490" y="929"/>
                  </a:cxn>
                  <a:cxn ang="0">
                    <a:pos x="365" y="743"/>
                  </a:cxn>
                  <a:cxn ang="0">
                    <a:pos x="251" y="557"/>
                  </a:cxn>
                  <a:cxn ang="0">
                    <a:pos x="149" y="372"/>
                  </a:cxn>
                  <a:cxn ang="0">
                    <a:pos x="66" y="186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6" y="198"/>
                  </a:cxn>
                  <a:cxn ang="0">
                    <a:pos x="149" y="384"/>
                  </a:cxn>
                  <a:cxn ang="0">
                    <a:pos x="251" y="569"/>
                  </a:cxn>
                  <a:cxn ang="0">
                    <a:pos x="365" y="755"/>
                  </a:cxn>
                  <a:cxn ang="0">
                    <a:pos x="490" y="935"/>
                  </a:cxn>
                  <a:cxn ang="0">
                    <a:pos x="634" y="1115"/>
                  </a:cxn>
                  <a:cxn ang="0">
                    <a:pos x="789" y="1295"/>
                  </a:cxn>
                  <a:cxn ang="0">
                    <a:pos x="957" y="1463"/>
                  </a:cxn>
                  <a:cxn ang="0">
                    <a:pos x="1130" y="1618"/>
                  </a:cxn>
                  <a:cxn ang="0">
                    <a:pos x="1303" y="1762"/>
                  </a:cxn>
                  <a:cxn ang="0">
                    <a:pos x="1483" y="1894"/>
                  </a:cxn>
                  <a:cxn ang="0">
                    <a:pos x="1662" y="2014"/>
                  </a:cxn>
                  <a:cxn ang="0">
                    <a:pos x="1668" y="2014"/>
                  </a:cxn>
                  <a:cxn ang="0">
                    <a:pos x="1483" y="1894"/>
                  </a:cxn>
                  <a:cxn ang="0">
                    <a:pos x="1303" y="1762"/>
                  </a:cxn>
                  <a:cxn ang="0">
                    <a:pos x="1130" y="1618"/>
                  </a:cxn>
                  <a:cxn ang="0">
                    <a:pos x="957" y="1463"/>
                  </a:cxn>
                  <a:cxn ang="0">
                    <a:pos x="957" y="1463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884" name="Rectangle 116"/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885" name="Rectangle 117"/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886" name="Rectangle 118"/>
              <p:cNvSpPr>
                <a:spLocks noChangeArrowheads="1"/>
              </p:cNvSpPr>
              <p:nvPr/>
            </p:nvSpPr>
            <p:spPr bwMode="hidden">
              <a:xfrm rot="-3417299">
                <a:off x="1016" y="2697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887" name="Rectangle 119"/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13" name="Group 120"/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32889" name="Oval 121"/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890" name="Freeform 122"/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1"/>
                </a:xfrm>
                <a:custGeom>
                  <a:avLst/>
                  <a:gdLst/>
                  <a:ahLst/>
                  <a:cxnLst>
                    <a:cxn ang="0">
                      <a:pos x="227" y="134"/>
                    </a:cxn>
                    <a:cxn ang="0">
                      <a:pos x="203" y="144"/>
                    </a:cxn>
                    <a:cxn ang="0">
                      <a:pos x="179" y="138"/>
                    </a:cxn>
                    <a:cxn ang="0">
                      <a:pos x="149" y="126"/>
                    </a:cxn>
                    <a:cxn ang="0">
                      <a:pos x="126" y="102"/>
                    </a:cxn>
                    <a:cxn ang="0">
                      <a:pos x="102" y="72"/>
                    </a:cxn>
                    <a:cxn ang="0">
                      <a:pos x="84" y="48"/>
                    </a:cxn>
                    <a:cxn ang="0">
                      <a:pos x="78" y="24"/>
                    </a:cxn>
                    <a:cxn ang="0">
                      <a:pos x="84" y="0"/>
                    </a:cxn>
                    <a:cxn ang="0">
                      <a:pos x="84" y="0"/>
                    </a:cxn>
                    <a:cxn ang="0">
                      <a:pos x="78" y="0"/>
                    </a:cxn>
                    <a:cxn ang="0">
                      <a:pos x="18" y="60"/>
                    </a:cxn>
                    <a:cxn ang="0">
                      <a:pos x="0" y="90"/>
                    </a:cxn>
                    <a:cxn ang="0">
                      <a:pos x="0" y="120"/>
                    </a:cxn>
                    <a:cxn ang="0">
                      <a:pos x="12" y="156"/>
                    </a:cxn>
                    <a:cxn ang="0">
                      <a:pos x="36" y="192"/>
                    </a:cxn>
                    <a:cxn ang="0">
                      <a:pos x="66" y="216"/>
                    </a:cxn>
                    <a:cxn ang="0">
                      <a:pos x="96" y="222"/>
                    </a:cxn>
                    <a:cxn ang="0">
                      <a:pos x="126" y="222"/>
                    </a:cxn>
                    <a:cxn ang="0">
                      <a:pos x="155" y="210"/>
                    </a:cxn>
                    <a:cxn ang="0">
                      <a:pos x="227" y="138"/>
                    </a:cxn>
                    <a:cxn ang="0">
                      <a:pos x="227" y="134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891" name="Freeform 123"/>
                <p:cNvSpPr>
                  <a:spLocks noChangeAspect="1"/>
                </p:cNvSpPr>
                <p:nvPr userDrawn="1"/>
              </p:nvSpPr>
              <p:spPr bwMode="hidden">
                <a:xfrm>
                  <a:off x="3144" y="1366"/>
                  <a:ext cx="163" cy="156"/>
                </a:xfrm>
                <a:custGeom>
                  <a:avLst/>
                  <a:gdLst/>
                  <a:ahLst/>
                  <a:cxnLst>
                    <a:cxn ang="0">
                      <a:pos x="221" y="216"/>
                    </a:cxn>
                    <a:cxn ang="0">
                      <a:pos x="192" y="234"/>
                    </a:cxn>
                    <a:cxn ang="0">
                      <a:pos x="150" y="234"/>
                    </a:cxn>
                    <a:cxn ang="0">
                      <a:pos x="102" y="210"/>
                    </a:cxn>
                    <a:cxn ang="0">
                      <a:pos x="54" y="174"/>
                    </a:cxn>
                    <a:cxn ang="0">
                      <a:pos x="24" y="132"/>
                    </a:cxn>
                    <a:cxn ang="0">
                      <a:pos x="6" y="84"/>
                    </a:cxn>
                    <a:cxn ang="0">
                      <a:pos x="0" y="42"/>
                    </a:cxn>
                    <a:cxn ang="0">
                      <a:pos x="12" y="12"/>
                    </a:cxn>
                    <a:cxn ang="0">
                      <a:pos x="48" y="0"/>
                    </a:cxn>
                    <a:cxn ang="0">
                      <a:pos x="84" y="0"/>
                    </a:cxn>
                    <a:cxn ang="0">
                      <a:pos x="132" y="18"/>
                    </a:cxn>
                    <a:cxn ang="0">
                      <a:pos x="174" y="54"/>
                    </a:cxn>
                    <a:cxn ang="0">
                      <a:pos x="210" y="102"/>
                    </a:cxn>
                    <a:cxn ang="0">
                      <a:pos x="233" y="144"/>
                    </a:cxn>
                    <a:cxn ang="0">
                      <a:pos x="233" y="186"/>
                    </a:cxn>
                    <a:cxn ang="0">
                      <a:pos x="221" y="216"/>
                    </a:cxn>
                    <a:cxn ang="0">
                      <a:pos x="221" y="216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892" name="Freeform 124"/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9"/>
                </a:xfrm>
                <a:custGeom>
                  <a:avLst/>
                  <a:gdLst/>
                  <a:ahLst/>
                  <a:cxnLst>
                    <a:cxn ang="0">
                      <a:pos x="179" y="18"/>
                    </a:cxn>
                    <a:cxn ang="0">
                      <a:pos x="197" y="48"/>
                    </a:cxn>
                    <a:cxn ang="0">
                      <a:pos x="203" y="60"/>
                    </a:cxn>
                    <a:cxn ang="0">
                      <a:pos x="197" y="66"/>
                    </a:cxn>
                    <a:cxn ang="0">
                      <a:pos x="65" y="192"/>
                    </a:cxn>
                    <a:cxn ang="0">
                      <a:pos x="59" y="198"/>
                    </a:cxn>
                    <a:cxn ang="0">
                      <a:pos x="47" y="192"/>
                    </a:cxn>
                    <a:cxn ang="0">
                      <a:pos x="17" y="174"/>
                    </a:cxn>
                    <a:cxn ang="0">
                      <a:pos x="0" y="150"/>
                    </a:cxn>
                    <a:cxn ang="0">
                      <a:pos x="0" y="126"/>
                    </a:cxn>
                    <a:cxn ang="0">
                      <a:pos x="131" y="0"/>
                    </a:cxn>
                    <a:cxn ang="0">
                      <a:pos x="155" y="0"/>
                    </a:cxn>
                    <a:cxn ang="0">
                      <a:pos x="179" y="18"/>
                    </a:cxn>
                    <a:cxn ang="0">
                      <a:pos x="179" y="18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893" name="Freeform 125"/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/>
                  <a:ahLst/>
                  <a:cxnLst>
                    <a:cxn ang="0">
                      <a:pos x="221" y="216"/>
                    </a:cxn>
                    <a:cxn ang="0">
                      <a:pos x="192" y="234"/>
                    </a:cxn>
                    <a:cxn ang="0">
                      <a:pos x="150" y="234"/>
                    </a:cxn>
                    <a:cxn ang="0">
                      <a:pos x="102" y="210"/>
                    </a:cxn>
                    <a:cxn ang="0">
                      <a:pos x="54" y="174"/>
                    </a:cxn>
                    <a:cxn ang="0">
                      <a:pos x="24" y="132"/>
                    </a:cxn>
                    <a:cxn ang="0">
                      <a:pos x="6" y="84"/>
                    </a:cxn>
                    <a:cxn ang="0">
                      <a:pos x="0" y="42"/>
                    </a:cxn>
                    <a:cxn ang="0">
                      <a:pos x="12" y="12"/>
                    </a:cxn>
                    <a:cxn ang="0">
                      <a:pos x="48" y="0"/>
                    </a:cxn>
                    <a:cxn ang="0">
                      <a:pos x="84" y="0"/>
                    </a:cxn>
                    <a:cxn ang="0">
                      <a:pos x="132" y="18"/>
                    </a:cxn>
                    <a:cxn ang="0">
                      <a:pos x="174" y="54"/>
                    </a:cxn>
                    <a:cxn ang="0">
                      <a:pos x="210" y="102"/>
                    </a:cxn>
                    <a:cxn ang="0">
                      <a:pos x="233" y="144"/>
                    </a:cxn>
                    <a:cxn ang="0">
                      <a:pos x="233" y="186"/>
                    </a:cxn>
                    <a:cxn ang="0">
                      <a:pos x="221" y="216"/>
                    </a:cxn>
                    <a:cxn ang="0">
                      <a:pos x="221" y="216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</p:grpSp>
      <p:sp>
        <p:nvSpPr>
          <p:cNvPr id="32894" name="Rectangle 1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fld id="{219A0E95-37BD-475B-8771-C3755E6EE695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32895" name="Rectangle 1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32896" name="Rectangle 12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fld id="{20171D9A-2C76-4C88-A12F-DC87FB7D6A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897" name="Rectangle 12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pic>
        <p:nvPicPr>
          <p:cNvPr id="1031" name="Picture 144" descr="log1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825" y="333375"/>
            <a:ext cx="971550" cy="67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914" name="Rectangle 146"/>
          <p:cNvSpPr>
            <a:spLocks noChangeArrowheads="1"/>
          </p:cNvSpPr>
          <p:nvPr/>
        </p:nvSpPr>
        <p:spPr bwMode="auto">
          <a:xfrm>
            <a:off x="971550" y="1196975"/>
            <a:ext cx="7705725" cy="71438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rgbClr val="00666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folHlink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folHlink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folHlink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folHlink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folHlink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folHlink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folHlink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folHlink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folHlink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90000"/>
        <a:buFont typeface="Wingdings" pitchFamily="2" charset="2"/>
        <a:buBlip>
          <a:blip r:embed="rId14"/>
        </a:buBlip>
        <a:defRPr sz="3200">
          <a:solidFill>
            <a:srgbClr val="333399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rgbClr val="333399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u"/>
        <a:defRPr sz="2400">
          <a:solidFill>
            <a:srgbClr val="333399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333399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2000">
          <a:solidFill>
            <a:srgbClr val="333399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2000">
          <a:solidFill>
            <a:srgbClr val="333399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2000">
          <a:solidFill>
            <a:srgbClr val="333399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2000">
          <a:solidFill>
            <a:srgbClr val="333399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2000">
          <a:solidFill>
            <a:srgbClr val="333399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4" descr="xojzeyjv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917700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6" descr="lg20xmzr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8175" y="0"/>
            <a:ext cx="1903413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1" descr="vcs12fjh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0"/>
            <a:ext cx="827087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8" descr="1syoxdvu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0"/>
            <a:ext cx="900113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7" descr="4mgvoy2j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35600" y="0"/>
            <a:ext cx="1889125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3" descr="voipu4r4[1]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70750" y="0"/>
            <a:ext cx="187325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539552" y="2852936"/>
            <a:ext cx="74168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Безопасность школьников 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в интернете</a:t>
            </a:r>
            <a:endParaRPr lang="ru-RU" sz="4000" b="1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12255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2" descr="i?id=58400768-07&amp;tov=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88640"/>
            <a:ext cx="3275013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907704" y="548680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Интернет?</a:t>
            </a:r>
            <a:endParaRPr lang="ru-RU" sz="2400" b="1" dirty="0">
              <a:solidFill>
                <a:srgbClr val="002060"/>
              </a:solidFill>
              <a:latin typeface="+mj-lt"/>
            </a:endParaRPr>
          </a:p>
        </p:txBody>
      </p:sp>
      <p:sp useBgFill="1">
        <p:nvSpPr>
          <p:cNvPr id="7" name="Прямоугольник 6"/>
          <p:cNvSpPr/>
          <p:nvPr/>
        </p:nvSpPr>
        <p:spPr>
          <a:xfrm>
            <a:off x="323528" y="2636912"/>
            <a:ext cx="84604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0725" algn="ctr">
              <a:tabLst>
                <a:tab pos="274638" algn="l"/>
              </a:tabLst>
              <a:defRPr/>
            </a:pPr>
            <a:r>
              <a:rPr lang="ru-RU" sz="2000" b="1" dirty="0">
                <a:solidFill>
                  <a:srgbClr val="002060"/>
                </a:solidFill>
                <a:latin typeface="+mj-lt"/>
              </a:rPr>
              <a:t>Интернет представляет собой важный способ 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личного и 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профессионального 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общения, но 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он может также использоваться 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со 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злым 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умыслом: например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, может применяться для рассылки 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компьютерных 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вирусов и 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спама. Поэтому 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важно знать 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 о 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проблемах компьютерной безопасности. </a:t>
            </a:r>
          </a:p>
        </p:txBody>
      </p:sp>
      <p:pic>
        <p:nvPicPr>
          <p:cNvPr id="8" name="Picture 6" descr="i?id=98168925-00&amp;tov=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340768"/>
            <a:ext cx="10668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12255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59832" y="404664"/>
            <a:ext cx="2952750" cy="576262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002060"/>
                </a:solidFill>
                <a:effectLst/>
              </a:rPr>
              <a:t>Вирусы</a:t>
            </a:r>
          </a:p>
        </p:txBody>
      </p:sp>
      <p:sp useBgFill="1">
        <p:nvSpPr>
          <p:cNvPr id="6" name="Прямоугольник 5"/>
          <p:cNvSpPr/>
          <p:nvPr/>
        </p:nvSpPr>
        <p:spPr>
          <a:xfrm>
            <a:off x="251520" y="1772816"/>
            <a:ext cx="60304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algn="ctr">
              <a:tabLst>
                <a:tab pos="274638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Вирусы, </a:t>
            </a:r>
            <a:r>
              <a:rPr lang="ru-RU" sz="2000" b="1" dirty="0" err="1" smtClean="0">
                <a:solidFill>
                  <a:srgbClr val="002060"/>
                </a:solidFill>
                <a:latin typeface="+mj-lt"/>
              </a:rPr>
              <a:t>трояны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 и черви  представляют собой опасные программы,  которые могут распространяться  через электронную почту</a:t>
            </a:r>
          </a:p>
          <a:p>
            <a:pPr marL="92075" algn="ctr">
              <a:tabLst>
                <a:tab pos="274638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или </a:t>
            </a:r>
            <a:r>
              <a:rPr lang="ru-RU" sz="2000" b="1" dirty="0" err="1" smtClean="0">
                <a:solidFill>
                  <a:srgbClr val="002060"/>
                </a:solidFill>
                <a:latin typeface="+mj-lt"/>
              </a:rPr>
              <a:t>веб-страницы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. Вирусы могут повредить файлы или  программное обеспечение, хранящиеся на компьютере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" name="Picture 28" descr="Картинка 13 из 5179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325" y="333375"/>
            <a:ext cx="2728913" cy="182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6" descr="p_ope_mato_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581128"/>
            <a:ext cx="3543575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0" descr="i?id=78066608-07&amp;tov=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3933056"/>
            <a:ext cx="2448272" cy="2204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12255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555776" y="548680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Хакеры и взломщики</a:t>
            </a:r>
            <a:r>
              <a:rPr lang="ru-RU" sz="2000" b="1" dirty="0" smtClean="0">
                <a:solidFill>
                  <a:srgbClr val="008080"/>
                </a:solidFill>
                <a:latin typeface="Tahoma" pitchFamily="34" charset="0"/>
              </a:rPr>
              <a:t/>
            </a:r>
            <a:br>
              <a:rPr lang="ru-RU" sz="2000" b="1" dirty="0" smtClean="0">
                <a:solidFill>
                  <a:srgbClr val="008080"/>
                </a:solidFill>
                <a:latin typeface="Tahoma" pitchFamily="34" charset="0"/>
              </a:rPr>
            </a:br>
            <a:endParaRPr lang="ru-RU" dirty="0"/>
          </a:p>
        </p:txBody>
      </p:sp>
      <p:sp useBgFill="1">
        <p:nvSpPr>
          <p:cNvPr id="6" name="Прямоугольник 5"/>
          <p:cNvSpPr/>
          <p:nvPr/>
        </p:nvSpPr>
        <p:spPr>
          <a:xfrm>
            <a:off x="467544" y="1720840"/>
            <a:ext cx="849694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algn="ctr">
              <a:tabLst>
                <a:tab pos="274638" algn="l"/>
              </a:tabLst>
              <a:defRPr/>
            </a:pPr>
            <a:r>
              <a:rPr lang="ru-RU" sz="2000" b="1" dirty="0">
                <a:solidFill>
                  <a:srgbClr val="002060"/>
                </a:solidFill>
                <a:latin typeface="+mj-lt"/>
              </a:rPr>
              <a:t>Хакерами и взломщиками называют 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людей, которые взламывают 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защиту систем 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данных. Они 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могут вторгнуться на незащищенный 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компьютер через 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Интернет 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и воспользоваться 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им со злым умыслом, 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 а 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также украсть или скопировать файлы 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 и 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использовать их в противозаконной деятельности.</a:t>
            </a:r>
          </a:p>
        </p:txBody>
      </p:sp>
      <p:pic>
        <p:nvPicPr>
          <p:cNvPr id="7" name="Picture 26" descr="p_atk_tytto_is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3861048"/>
            <a:ext cx="2448272" cy="2514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2" descr="Картинка 16 из 5179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3501008"/>
            <a:ext cx="2401887" cy="306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12255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491880" y="692696"/>
            <a:ext cx="29442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Спам в Интернете</a:t>
            </a:r>
            <a:endParaRPr lang="ru-RU" sz="2400" dirty="0">
              <a:solidFill>
                <a:srgbClr val="002060"/>
              </a:solidFill>
              <a:latin typeface="+mj-lt"/>
            </a:endParaRPr>
          </a:p>
        </p:txBody>
      </p:sp>
      <p:sp useBgFill="1">
        <p:nvSpPr>
          <p:cNvPr id="6" name="Прямоугольник 5"/>
          <p:cNvSpPr/>
          <p:nvPr/>
        </p:nvSpPr>
        <p:spPr>
          <a:xfrm>
            <a:off x="683568" y="1772816"/>
            <a:ext cx="43204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4975" indent="-342900" algn="ctr">
              <a:spcBef>
                <a:spcPct val="85000"/>
              </a:spcBef>
              <a:buClr>
                <a:schemeClr val="tx2"/>
              </a:buClr>
              <a:buSzPct val="90000"/>
              <a:buFont typeface="Wingdings" pitchFamily="2" charset="2"/>
              <a:buNone/>
              <a:tabLst>
                <a:tab pos="274638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Массовая рассылка нежелательных сообщений электронной почты известна как спам. Он приводит к перегрузке систем электронной почты и может заблокировать почтовые ящики. В качестве средства для рассылки спама его отправители иногда используют червей электронной почты.</a:t>
            </a:r>
            <a:endParaRPr lang="ru-RU" sz="20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7" name="Picture 12" descr="Картинка 10 из 5179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988840"/>
            <a:ext cx="3173412" cy="211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9" descr="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12255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547664" y="404664"/>
            <a:ext cx="698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Использование Интернета является безопасным, если выполняются три основных правила </a:t>
            </a:r>
            <a:endParaRPr lang="ru-RU" sz="2400" b="1" dirty="0">
              <a:solidFill>
                <a:srgbClr val="002060"/>
              </a:solidFill>
              <a:latin typeface="+mj-lt"/>
            </a:endParaRPr>
          </a:p>
        </p:txBody>
      </p:sp>
      <p:sp useBgFill="1">
        <p:nvSpPr>
          <p:cNvPr id="6" name="Прямоугольник 5"/>
          <p:cNvSpPr/>
          <p:nvPr/>
        </p:nvSpPr>
        <p:spPr>
          <a:xfrm>
            <a:off x="4139952" y="1988840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tabLst>
                <a:tab pos="274638" algn="l"/>
              </a:tabLst>
              <a:defRPr/>
            </a:pPr>
            <a:r>
              <a:rPr lang="ru-RU" sz="2000" b="1" dirty="0">
                <a:solidFill>
                  <a:srgbClr val="002060"/>
                </a:solidFill>
                <a:latin typeface="+mj-lt"/>
              </a:rPr>
              <a:t>1. Защитите свой компьютер</a:t>
            </a:r>
          </a:p>
          <a:p>
            <a:pPr marL="342900" indent="-342900">
              <a:tabLst>
                <a:tab pos="274638" algn="l"/>
              </a:tabLst>
              <a:defRPr/>
            </a:pPr>
            <a:r>
              <a:rPr lang="ru-RU" sz="2000" b="1" dirty="0">
                <a:solidFill>
                  <a:srgbClr val="002060"/>
                </a:solidFill>
                <a:latin typeface="+mj-lt"/>
              </a:rPr>
              <a:t> </a:t>
            </a:r>
          </a:p>
          <a:p>
            <a:pPr marL="342900" indent="-342900">
              <a:tabLst>
                <a:tab pos="274638" algn="l"/>
              </a:tabLst>
              <a:defRPr/>
            </a:pPr>
            <a:r>
              <a:rPr lang="ru-RU" sz="2000" b="1" dirty="0">
                <a:solidFill>
                  <a:srgbClr val="002060"/>
                </a:solidFill>
                <a:latin typeface="+mj-lt"/>
              </a:rPr>
              <a:t>2. Защитите себя в Интернете </a:t>
            </a:r>
          </a:p>
          <a:p>
            <a:pPr marL="342900" indent="-342900">
              <a:tabLst>
                <a:tab pos="274638" algn="l"/>
              </a:tabLst>
              <a:defRPr/>
            </a:pPr>
            <a:endParaRPr lang="ru-RU" sz="2000" b="1" dirty="0">
              <a:solidFill>
                <a:srgbClr val="002060"/>
              </a:solidFill>
              <a:latin typeface="+mj-lt"/>
            </a:endParaRPr>
          </a:p>
          <a:p>
            <a:pPr marL="342900" indent="-342900">
              <a:tabLst>
                <a:tab pos="274638" algn="l"/>
              </a:tabLst>
              <a:defRPr/>
            </a:pPr>
            <a:r>
              <a:rPr lang="ru-RU" sz="2000" b="1" dirty="0">
                <a:solidFill>
                  <a:srgbClr val="002060"/>
                </a:solidFill>
                <a:latin typeface="+mj-lt"/>
              </a:rPr>
              <a:t>3. Соблюдайте 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закон</a:t>
            </a:r>
            <a:endParaRPr lang="ru-RU" sz="20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7" name="Picture 16" descr="i?id=52078446-01&amp;tov=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1700213"/>
            <a:ext cx="3095625" cy="208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8" descr="Картинка 8 из 5179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813" y="4005263"/>
            <a:ext cx="3311525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4" descr="Картинка 18 из 5179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4077072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12255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4356" y="548680"/>
            <a:ext cx="46901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tabLst>
                <a:tab pos="274638" algn="l"/>
              </a:tabLst>
              <a:defRPr/>
            </a:pPr>
            <a:r>
              <a:rPr lang="ru-RU" sz="2400" b="1" dirty="0">
                <a:solidFill>
                  <a:srgbClr val="002060"/>
                </a:solidFill>
                <a:latin typeface="+mj-lt"/>
              </a:rPr>
              <a:t>1. Защитите свой компьютер </a:t>
            </a:r>
            <a:endParaRPr lang="en-US" sz="2400" b="1" dirty="0">
              <a:solidFill>
                <a:srgbClr val="002060"/>
              </a:solidFill>
              <a:latin typeface="+mj-lt"/>
            </a:endParaRPr>
          </a:p>
        </p:txBody>
      </p:sp>
      <p:sp useBgFill="1">
        <p:nvSpPr>
          <p:cNvPr id="6" name="Прямоугольник 5"/>
          <p:cNvSpPr/>
          <p:nvPr/>
        </p:nvSpPr>
        <p:spPr>
          <a:xfrm>
            <a:off x="323528" y="1628800"/>
            <a:ext cx="770485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•"/>
              <a:tabLst>
                <a:tab pos="274638" algn="l"/>
              </a:tabLst>
              <a:defRPr/>
            </a:pPr>
            <a:r>
              <a:rPr lang="ru-RU" sz="2000" b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Регулярно обновляйте операционную систему. </a:t>
            </a:r>
          </a:p>
          <a:p>
            <a:pPr marL="342900" indent="-342900">
              <a:buFontTx/>
              <a:buChar char="•"/>
              <a:tabLst>
                <a:tab pos="274638" algn="l"/>
              </a:tabLst>
              <a:defRPr/>
            </a:pPr>
            <a:r>
              <a:rPr lang="ru-RU" sz="2000" b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Используйте антивирусную программу. </a:t>
            </a:r>
          </a:p>
          <a:p>
            <a:pPr marL="342900" indent="-342900">
              <a:buFontTx/>
              <a:buChar char="•"/>
              <a:tabLst>
                <a:tab pos="274638" algn="l"/>
              </a:tabLst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Создавайте </a:t>
            </a:r>
            <a:r>
              <a:rPr lang="ru-RU" sz="2000" b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резервные копии важных файлов. </a:t>
            </a:r>
          </a:p>
          <a:p>
            <a:pPr marL="342900" indent="-342900">
              <a:buFontTx/>
              <a:buChar char="•"/>
              <a:tabLst>
                <a:tab pos="274638" algn="l"/>
              </a:tabLst>
              <a:defRPr/>
            </a:pPr>
            <a:r>
              <a:rPr lang="ru-RU" sz="2000" b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Будьте осторожны при загрузке содержимого.</a:t>
            </a:r>
          </a:p>
          <a:p>
            <a:pPr marL="342900" indent="-342900" algn="ctr">
              <a:tabLst>
                <a:tab pos="274638" algn="l"/>
              </a:tabLst>
              <a:defRPr/>
            </a:pPr>
            <a:endParaRPr lang="ru-RU" dirty="0"/>
          </a:p>
        </p:txBody>
      </p:sp>
      <p:pic>
        <p:nvPicPr>
          <p:cNvPr id="7" name="Picture 23" descr="i?id=17728449-04&amp;tov=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1412776"/>
            <a:ext cx="1366838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7" descr="i?id=87479107-06&amp;tov=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4149080"/>
            <a:ext cx="21605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Картинка 9 из 1842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3717032"/>
            <a:ext cx="2168525" cy="220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1" descr="180px-Windows_Firewall_XP_SP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192" y="3284984"/>
            <a:ext cx="2298223" cy="259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12255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09302" y="548680"/>
            <a:ext cx="48276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2. Защитите себя в Интернете </a:t>
            </a:r>
            <a:endParaRPr lang="ru-RU" sz="2400" b="1" dirty="0">
              <a:solidFill>
                <a:srgbClr val="002060"/>
              </a:solidFill>
              <a:latin typeface="+mj-lt"/>
            </a:endParaRPr>
          </a:p>
        </p:txBody>
      </p:sp>
      <p:sp useBgFill="1">
        <p:nvSpPr>
          <p:cNvPr id="6" name="Прямоугольник 5"/>
          <p:cNvSpPr/>
          <p:nvPr/>
        </p:nvSpPr>
        <p:spPr>
          <a:xfrm>
            <a:off x="395536" y="1628800"/>
            <a:ext cx="79928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•"/>
              <a:tabLst>
                <a:tab pos="274638" algn="l"/>
              </a:tabLst>
              <a:defRPr/>
            </a:pPr>
            <a:r>
              <a:rPr lang="ru-RU" sz="2000" b="1" dirty="0">
                <a:latin typeface="+mj-lt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С осторожностью разглашайте личную информацию. </a:t>
            </a:r>
          </a:p>
          <a:p>
            <a:pPr marL="342900" indent="-342900">
              <a:buFontTx/>
              <a:buChar char="•"/>
              <a:tabLst>
                <a:tab pos="274638" algn="l"/>
              </a:tabLst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 Думайте о том, с кем разговариваете. </a:t>
            </a:r>
          </a:p>
          <a:p>
            <a:pPr marL="342900" indent="-342900">
              <a:buFontTx/>
              <a:buChar char="•"/>
              <a:tabLst>
                <a:tab pos="274638" algn="l"/>
              </a:tabLst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 Помните, что в Интернете не вся информация надежна и не все пользователи откровенны.</a:t>
            </a:r>
            <a:endParaRPr lang="ru-RU" sz="20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7" name="Picture 12" descr="Картинка 16 из 5179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3284984"/>
            <a:ext cx="2401887" cy="306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Картинка 1 из 5179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3501008"/>
            <a:ext cx="337820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12255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347864" y="548680"/>
            <a:ext cx="33804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tabLst>
                <a:tab pos="274638" algn="l"/>
              </a:tabLst>
              <a:defRPr/>
            </a:pPr>
            <a:r>
              <a:rPr lang="ru-RU" sz="2400" b="1" dirty="0">
                <a:solidFill>
                  <a:srgbClr val="002060"/>
                </a:solidFill>
                <a:latin typeface="+mj-lt"/>
              </a:rPr>
              <a:t>3. Соблюдайте закон</a:t>
            </a:r>
          </a:p>
        </p:txBody>
      </p:sp>
      <p:sp useBgFill="1">
        <p:nvSpPr>
          <p:cNvPr id="6" name="Прямоугольник 5"/>
          <p:cNvSpPr/>
          <p:nvPr/>
        </p:nvSpPr>
        <p:spPr>
          <a:xfrm>
            <a:off x="755576" y="1700808"/>
            <a:ext cx="792088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4975" indent="-342900" algn="ctr">
              <a:tabLst>
                <a:tab pos="274638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Законы также применяются к Интернету. Несмотря на то, что большая часть законов  была создана до широкого распространения Интернета,  закон также распространяется и на него.  Все, что незаконно в обычной жизни, незаконно и в Интернете.</a:t>
            </a:r>
            <a:endParaRPr lang="ru-RU" sz="2000" b="1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7" name="Picture 13" descr="Картинка 15 из 5179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005064"/>
            <a:ext cx="2881313" cy="215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Картинка 2 из 5179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3861048"/>
            <a:ext cx="3144837" cy="230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1">
  <a:themeElements>
    <a:clrScheme name="Тарелка 16">
      <a:dk1>
        <a:srgbClr val="000000"/>
      </a:dk1>
      <a:lt1>
        <a:srgbClr val="DBF0C2"/>
      </a:lt1>
      <a:dk2>
        <a:srgbClr val="000000"/>
      </a:dk2>
      <a:lt2>
        <a:srgbClr val="B9B695"/>
      </a:lt2>
      <a:accent1>
        <a:srgbClr val="EAEBE9"/>
      </a:accent1>
      <a:accent2>
        <a:srgbClr val="BFBFAB"/>
      </a:accent2>
      <a:accent3>
        <a:srgbClr val="EAF6DD"/>
      </a:accent3>
      <a:accent4>
        <a:srgbClr val="000000"/>
      </a:accent4>
      <a:accent5>
        <a:srgbClr val="F3F3F2"/>
      </a:accent5>
      <a:accent6>
        <a:srgbClr val="ADAD9B"/>
      </a:accent6>
      <a:hlink>
        <a:srgbClr val="006666"/>
      </a:hlink>
      <a:folHlink>
        <a:srgbClr val="006666"/>
      </a:folHlink>
    </a:clrScheme>
    <a:fontScheme name="Тарелка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арелка 1">
        <a:dk1>
          <a:srgbClr val="660000"/>
        </a:dk1>
        <a:lt1>
          <a:srgbClr val="FFFFFF"/>
        </a:lt1>
        <a:dk2>
          <a:srgbClr val="A80000"/>
        </a:dk2>
        <a:lt2>
          <a:srgbClr val="FFFF99"/>
        </a:lt2>
        <a:accent1>
          <a:srgbClr val="FF6600"/>
        </a:accent1>
        <a:accent2>
          <a:srgbClr val="6A0000"/>
        </a:accent2>
        <a:accent3>
          <a:srgbClr val="D1AAAA"/>
        </a:accent3>
        <a:accent4>
          <a:srgbClr val="DADADA"/>
        </a:accent4>
        <a:accent5>
          <a:srgbClr val="FFB8AA"/>
        </a:accent5>
        <a:accent6>
          <a:srgbClr val="5F00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2">
        <a:dk1>
          <a:srgbClr val="6A4700"/>
        </a:dk1>
        <a:lt1>
          <a:srgbClr val="FFFFFF"/>
        </a:lt1>
        <a:dk2>
          <a:srgbClr val="522900"/>
        </a:dk2>
        <a:lt2>
          <a:srgbClr val="FFFF99"/>
        </a:lt2>
        <a:accent1>
          <a:srgbClr val="CC9900"/>
        </a:accent1>
        <a:accent2>
          <a:srgbClr val="9C7300"/>
        </a:accent2>
        <a:accent3>
          <a:srgbClr val="B3ACAA"/>
        </a:accent3>
        <a:accent4>
          <a:srgbClr val="DADADA"/>
        </a:accent4>
        <a:accent5>
          <a:srgbClr val="E2CAAA"/>
        </a:accent5>
        <a:accent6>
          <a:srgbClr val="8D6800"/>
        </a:accent6>
        <a:hlink>
          <a:srgbClr val="FF99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3">
        <a:dk1>
          <a:srgbClr val="495630"/>
        </a:dk1>
        <a:lt1>
          <a:srgbClr val="FFFFCC"/>
        </a:lt1>
        <a:dk2>
          <a:srgbClr val="2D361C"/>
        </a:dk2>
        <a:lt2>
          <a:srgbClr val="BAD38D"/>
        </a:lt2>
        <a:accent1>
          <a:srgbClr val="68803E"/>
        </a:accent1>
        <a:accent2>
          <a:srgbClr val="556636"/>
        </a:accent2>
        <a:accent3>
          <a:srgbClr val="ADAEAB"/>
        </a:accent3>
        <a:accent4>
          <a:srgbClr val="DADAAE"/>
        </a:accent4>
        <a:accent5>
          <a:srgbClr val="B9C0AF"/>
        </a:accent5>
        <a:accent6>
          <a:srgbClr val="4C5C30"/>
        </a:accent6>
        <a:hlink>
          <a:srgbClr val="339933"/>
        </a:hlink>
        <a:folHlink>
          <a:srgbClr val="D9D4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4">
        <a:dk1>
          <a:srgbClr val="666A5C"/>
        </a:dk1>
        <a:lt1>
          <a:srgbClr val="FFFFFF"/>
        </a:lt1>
        <a:dk2>
          <a:srgbClr val="757868"/>
        </a:dk2>
        <a:lt2>
          <a:srgbClr val="C4C3AA"/>
        </a:lt2>
        <a:accent1>
          <a:srgbClr val="9AC2C0"/>
        </a:accent1>
        <a:accent2>
          <a:srgbClr val="4D4F45"/>
        </a:accent2>
        <a:accent3>
          <a:srgbClr val="BDBEB9"/>
        </a:accent3>
        <a:accent4>
          <a:srgbClr val="DADADA"/>
        </a:accent4>
        <a:accent5>
          <a:srgbClr val="CADDDC"/>
        </a:accent5>
        <a:accent6>
          <a:srgbClr val="45473E"/>
        </a:accent6>
        <a:hlink>
          <a:srgbClr val="009999"/>
        </a:hlink>
        <a:folHlink>
          <a:srgbClr val="BFCB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5">
        <a:dk1>
          <a:srgbClr val="006664"/>
        </a:dk1>
        <a:lt1>
          <a:srgbClr val="FFFFFF"/>
        </a:lt1>
        <a:dk2>
          <a:srgbClr val="00908D"/>
        </a:dk2>
        <a:lt2>
          <a:srgbClr val="ADE5CD"/>
        </a:lt2>
        <a:accent1>
          <a:srgbClr val="00CCFF"/>
        </a:accent1>
        <a:accent2>
          <a:srgbClr val="006666"/>
        </a:accent2>
        <a:accent3>
          <a:srgbClr val="AAC6C5"/>
        </a:accent3>
        <a:accent4>
          <a:srgbClr val="DADADA"/>
        </a:accent4>
        <a:accent5>
          <a:srgbClr val="AAE2FF"/>
        </a:accent5>
        <a:accent6>
          <a:srgbClr val="005C5C"/>
        </a:accent6>
        <a:hlink>
          <a:srgbClr val="6DD8DB"/>
        </a:hlink>
        <a:folHlink>
          <a:srgbClr val="C5E2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6">
        <a:dk1>
          <a:srgbClr val="000000"/>
        </a:dk1>
        <a:lt1>
          <a:srgbClr val="DDDCC5"/>
        </a:lt1>
        <a:dk2>
          <a:srgbClr val="000000"/>
        </a:dk2>
        <a:lt2>
          <a:srgbClr val="B9B695"/>
        </a:lt2>
        <a:accent1>
          <a:srgbClr val="EAEBE9"/>
        </a:accent1>
        <a:accent2>
          <a:srgbClr val="BFBFAB"/>
        </a:accent2>
        <a:accent3>
          <a:srgbClr val="EBEBDF"/>
        </a:accent3>
        <a:accent4>
          <a:srgbClr val="000000"/>
        </a:accent4>
        <a:accent5>
          <a:srgbClr val="F3F3F2"/>
        </a:accent5>
        <a:accent6>
          <a:srgbClr val="ADAD9B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арелка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336699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ADB8CA"/>
        </a:accent5>
        <a:accent6>
          <a:srgbClr val="555555"/>
        </a:accent6>
        <a:hlink>
          <a:srgbClr val="BBE5FF"/>
        </a:hlink>
        <a:folHlink>
          <a:srgbClr val="B6B3E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8">
        <a:dk1>
          <a:srgbClr val="000090"/>
        </a:dk1>
        <a:lt1>
          <a:srgbClr val="EAEAEA"/>
        </a:lt1>
        <a:dk2>
          <a:srgbClr val="3A3AB2"/>
        </a:dk2>
        <a:lt2>
          <a:srgbClr val="CAD4DC"/>
        </a:lt2>
        <a:accent1>
          <a:srgbClr val="3974AF"/>
        </a:accent1>
        <a:accent2>
          <a:srgbClr val="232369"/>
        </a:accent2>
        <a:accent3>
          <a:srgbClr val="AEAED5"/>
        </a:accent3>
        <a:accent4>
          <a:srgbClr val="C8C8C8"/>
        </a:accent4>
        <a:accent5>
          <a:srgbClr val="AEBCD4"/>
        </a:accent5>
        <a:accent6>
          <a:srgbClr val="1F1F5E"/>
        </a:accent6>
        <a:hlink>
          <a:srgbClr val="00CCFF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9">
        <a:dk1>
          <a:srgbClr val="9C9C9C"/>
        </a:dk1>
        <a:lt1>
          <a:srgbClr val="FFFFFF"/>
        </a:lt1>
        <a:dk2>
          <a:srgbClr val="8696CA"/>
        </a:dk2>
        <a:lt2>
          <a:srgbClr val="FFFFFF"/>
        </a:lt2>
        <a:accent1>
          <a:srgbClr val="97D1D5"/>
        </a:accent1>
        <a:accent2>
          <a:srgbClr val="666699"/>
        </a:accent2>
        <a:accent3>
          <a:srgbClr val="C3C9E1"/>
        </a:accent3>
        <a:accent4>
          <a:srgbClr val="DADADA"/>
        </a:accent4>
        <a:accent5>
          <a:srgbClr val="C9E5E7"/>
        </a:accent5>
        <a:accent6>
          <a:srgbClr val="5C5C8A"/>
        </a:accent6>
        <a:hlink>
          <a:srgbClr val="0000FF"/>
        </a:hlink>
        <a:folHlink>
          <a:srgbClr val="00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10">
        <a:dk1>
          <a:srgbClr val="000000"/>
        </a:dk1>
        <a:lt1>
          <a:srgbClr val="D3D4BC"/>
        </a:lt1>
        <a:dk2>
          <a:srgbClr val="000000"/>
        </a:dk2>
        <a:lt2>
          <a:srgbClr val="B9B695"/>
        </a:lt2>
        <a:accent1>
          <a:srgbClr val="EAEBE9"/>
        </a:accent1>
        <a:accent2>
          <a:srgbClr val="BFBFAB"/>
        </a:accent2>
        <a:accent3>
          <a:srgbClr val="E6E6DA"/>
        </a:accent3>
        <a:accent4>
          <a:srgbClr val="000000"/>
        </a:accent4>
        <a:accent5>
          <a:srgbClr val="F3F3F2"/>
        </a:accent5>
        <a:accent6>
          <a:srgbClr val="ADAD9B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арелка 11">
        <a:dk1>
          <a:srgbClr val="000000"/>
        </a:dk1>
        <a:lt1>
          <a:srgbClr val="A9D294"/>
        </a:lt1>
        <a:dk2>
          <a:srgbClr val="000000"/>
        </a:dk2>
        <a:lt2>
          <a:srgbClr val="B9B695"/>
        </a:lt2>
        <a:accent1>
          <a:srgbClr val="EAEBE9"/>
        </a:accent1>
        <a:accent2>
          <a:srgbClr val="BFBFAB"/>
        </a:accent2>
        <a:accent3>
          <a:srgbClr val="D1E5C8"/>
        </a:accent3>
        <a:accent4>
          <a:srgbClr val="000000"/>
        </a:accent4>
        <a:accent5>
          <a:srgbClr val="F3F3F2"/>
        </a:accent5>
        <a:accent6>
          <a:srgbClr val="ADAD9B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арелка 12">
        <a:dk1>
          <a:srgbClr val="000000"/>
        </a:dk1>
        <a:lt1>
          <a:srgbClr val="95D1BC"/>
        </a:lt1>
        <a:dk2>
          <a:srgbClr val="000000"/>
        </a:dk2>
        <a:lt2>
          <a:srgbClr val="B9B695"/>
        </a:lt2>
        <a:accent1>
          <a:srgbClr val="EAEBE9"/>
        </a:accent1>
        <a:accent2>
          <a:srgbClr val="BFBFAB"/>
        </a:accent2>
        <a:accent3>
          <a:srgbClr val="C8E5DA"/>
        </a:accent3>
        <a:accent4>
          <a:srgbClr val="000000"/>
        </a:accent4>
        <a:accent5>
          <a:srgbClr val="F3F3F2"/>
        </a:accent5>
        <a:accent6>
          <a:srgbClr val="ADAD9B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арелка 13">
        <a:dk1>
          <a:srgbClr val="000000"/>
        </a:dk1>
        <a:lt1>
          <a:srgbClr val="63BB9C"/>
        </a:lt1>
        <a:dk2>
          <a:srgbClr val="000000"/>
        </a:dk2>
        <a:lt2>
          <a:srgbClr val="B9B695"/>
        </a:lt2>
        <a:accent1>
          <a:srgbClr val="EAEBE9"/>
        </a:accent1>
        <a:accent2>
          <a:srgbClr val="BFBFAB"/>
        </a:accent2>
        <a:accent3>
          <a:srgbClr val="B7DACB"/>
        </a:accent3>
        <a:accent4>
          <a:srgbClr val="000000"/>
        </a:accent4>
        <a:accent5>
          <a:srgbClr val="F3F3F2"/>
        </a:accent5>
        <a:accent6>
          <a:srgbClr val="ADAD9B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арелка 14">
        <a:dk1>
          <a:srgbClr val="000000"/>
        </a:dk1>
        <a:lt1>
          <a:srgbClr val="D4EDB5"/>
        </a:lt1>
        <a:dk2>
          <a:srgbClr val="000000"/>
        </a:dk2>
        <a:lt2>
          <a:srgbClr val="B9B695"/>
        </a:lt2>
        <a:accent1>
          <a:srgbClr val="EAEBE9"/>
        </a:accent1>
        <a:accent2>
          <a:srgbClr val="BFBFAB"/>
        </a:accent2>
        <a:accent3>
          <a:srgbClr val="E6F4D7"/>
        </a:accent3>
        <a:accent4>
          <a:srgbClr val="000000"/>
        </a:accent4>
        <a:accent5>
          <a:srgbClr val="F3F3F2"/>
        </a:accent5>
        <a:accent6>
          <a:srgbClr val="ADAD9B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арелка 15">
        <a:dk1>
          <a:srgbClr val="000000"/>
        </a:dk1>
        <a:lt1>
          <a:srgbClr val="DBF0C2"/>
        </a:lt1>
        <a:dk2>
          <a:srgbClr val="000000"/>
        </a:dk2>
        <a:lt2>
          <a:srgbClr val="B9B695"/>
        </a:lt2>
        <a:accent1>
          <a:srgbClr val="EAEBE9"/>
        </a:accent1>
        <a:accent2>
          <a:srgbClr val="BFBFAB"/>
        </a:accent2>
        <a:accent3>
          <a:srgbClr val="EAF6DD"/>
        </a:accent3>
        <a:accent4>
          <a:srgbClr val="000000"/>
        </a:accent4>
        <a:accent5>
          <a:srgbClr val="F3F3F2"/>
        </a:accent5>
        <a:accent6>
          <a:srgbClr val="ADAD9B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арелка 16">
        <a:dk1>
          <a:srgbClr val="000000"/>
        </a:dk1>
        <a:lt1>
          <a:srgbClr val="DBF0C2"/>
        </a:lt1>
        <a:dk2>
          <a:srgbClr val="000000"/>
        </a:dk2>
        <a:lt2>
          <a:srgbClr val="B9B695"/>
        </a:lt2>
        <a:accent1>
          <a:srgbClr val="EAEBE9"/>
        </a:accent1>
        <a:accent2>
          <a:srgbClr val="BFBFAB"/>
        </a:accent2>
        <a:accent3>
          <a:srgbClr val="EAF6DD"/>
        </a:accent3>
        <a:accent4>
          <a:srgbClr val="000000"/>
        </a:accent4>
        <a:accent5>
          <a:srgbClr val="F3F3F2"/>
        </a:accent5>
        <a:accent6>
          <a:srgbClr val="ADAD9B"/>
        </a:accent6>
        <a:hlink>
          <a:srgbClr val="006666"/>
        </a:hlink>
        <a:folHlink>
          <a:srgbClr val="0066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50</TotalTime>
  <Words>239</Words>
  <Application>Microsoft Office PowerPoint</Application>
  <PresentationFormat>Экран (4:3)</PresentationFormat>
  <Paragraphs>28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Тема1</vt:lpstr>
      <vt:lpstr>Слайд 1</vt:lpstr>
      <vt:lpstr>Слайд 2</vt:lpstr>
      <vt:lpstr>Вирусы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11</cp:revision>
  <dcterms:created xsi:type="dcterms:W3CDTF">2016-10-17T19:25:46Z</dcterms:created>
  <dcterms:modified xsi:type="dcterms:W3CDTF">2018-06-20T10:39:17Z</dcterms:modified>
</cp:coreProperties>
</file>