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7" r:id="rId6"/>
    <p:sldId id="276" r:id="rId7"/>
    <p:sldId id="279" r:id="rId8"/>
    <p:sldId id="262" r:id="rId9"/>
    <p:sldId id="280" r:id="rId10"/>
    <p:sldId id="265" r:id="rId11"/>
    <p:sldId id="268" r:id="rId12"/>
    <p:sldId id="270" r:id="rId13"/>
    <p:sldId id="266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7-4B16-850A-E6E52AD6B1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7-4B16-850A-E6E52AD6B1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7-4B16-850A-E6E52AD6B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2578944"/>
        <c:axId val="202580736"/>
        <c:axId val="201206848"/>
      </c:bar3DChart>
      <c:catAx>
        <c:axId val="20257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2580736"/>
        <c:crosses val="autoZero"/>
        <c:auto val="1"/>
        <c:lblAlgn val="ctr"/>
        <c:lblOffset val="100"/>
        <c:noMultiLvlLbl val="0"/>
      </c:catAx>
      <c:valAx>
        <c:axId val="20258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578944"/>
        <c:crosses val="autoZero"/>
        <c:crossBetween val="between"/>
      </c:valAx>
      <c:serAx>
        <c:axId val="20120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258073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7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5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00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50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27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90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28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4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4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5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1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3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4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0"/>
                <a:lumOff val="10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EA6565-314B-4490-8B8B-2E7B8B202042}" type="datetimeFigureOut">
              <a:rPr lang="ru-RU" smtClean="0"/>
              <a:pPr/>
              <a:t>02.11.2023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7A3570-8341-454F-91FF-A4DFA1653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570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577" y="941294"/>
            <a:ext cx="10837889" cy="39265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Современная образовательная среда школы как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 и ресурс развития для максимального удовлетворения особых образовательных потребностей обучающихся с умственной отсталостью (интеллектуальными нарушениями), обеспечивающих усвоение ими социального и культурного опыта в рамках реализации ФГОС образования обучающихся с умственной отсталостью (интеллектуальными нарушениями) и ФАООП.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46754"/>
            <a:ext cx="9144000" cy="88442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первого года работы школы (2023-2024 учебный год).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группы: Е.В. Шайхуллина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группы: Н.С. Мерная, В.А. Осипова, Г.Х. Елфимова, С.Е. Рыбина, Т.Р. Помыткина, Т.В. Катышева, Е.В. Климашаускас.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4" y="1774209"/>
            <a:ext cx="7260609" cy="440275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-информационно-образовательная среда  ОУ  1686532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хнолог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38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1" y="367552"/>
            <a:ext cx="10297553" cy="169432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 представляет собой процесс выявления, оценки и сопоставления на каком-либо этапе обучения деятельности и результатов учебного процесса, в связи с установленными требованиями.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32000" y="2169459"/>
          <a:ext cx="8128000" cy="3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604170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8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достижение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доступного уровня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социализации;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применение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 знаний о социальном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окружении;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выработка навыков самообслуживания (социально-бытовые, культурно-гигиенические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социально-культурными учреждениями, умение пользоваться их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услугами;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приобретение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опыта.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 образовательная среда является   ведущим фактором социализации обучающихся с умственной отсталостью (нарушением интеллекта).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414094" cy="5948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Предложения: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Диспуты на классных часах и внеклассных мероприятиях «Умеем ли мы общаться?»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Линейки, приуроченные к памятным датам Российской истории.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Занятие «Я среди других».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Социальное партнёрство.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Тренинги «Конфликты между людьми и способы их разрешения».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Экологический форум. 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Игра-путешествие «Веселая экономика».</a:t>
            </a:r>
          </a:p>
          <a:p>
            <a:pPr marL="514350" indent="-51435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Мозговой штурм или аукцион знаний «Математика вокруг нас».</a:t>
            </a:r>
          </a:p>
          <a:p>
            <a:pPr marL="514350" indent="-514350" algn="ctr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387200" cy="58942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«Если слепой или глухой ребёнок достигает в развитии того-же, что и нормальный, то дети с дефектом достигают этого иным способом, на ином пути, иными средствами, и для педагога особенно важно знать своеобразие пути, по которому он должен  повести ребёнка… Именно для того, чтобы дефективный ребёнок мог достичь того-же, что и нормальный, следует применять совершенно особые средства.»</a:t>
            </a:r>
          </a:p>
          <a:p>
            <a:pPr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Лев Семёнович Выготский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пасибо за внимание для презентации 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882"/>
            <a:ext cx="10515600" cy="599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максимального удовлетворения особых образовательных потребностей обучающихся, обеспечивающих усвоение ими социального и культурного опыта.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социальное объединение участников образовательного процесса;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адаптировать личность обучающихся с умственной отсталостью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(интеллектуальными нарушениями) к окружающему социуму;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безопасность личности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смену ценностных установок образования: от освоения предметов к развитию личности.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3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0" y="409433"/>
            <a:ext cx="10562230" cy="586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 современного образовательного пространства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cer-DNS\Desktop\К педсовету\phpaUyqwB_Netodосновные идеи mennye-pedagogicheskie-tehnologii-v-ramkah-realiz_html_19050150a104fa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8" y="1194067"/>
            <a:ext cx="9690847" cy="5663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6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3899"/>
            <a:ext cx="10515600" cy="736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современного образовательного пространства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1050878"/>
            <a:ext cx="9377618" cy="56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DNS\Desktop\-- гражданская идентичность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78" y="312420"/>
            <a:ext cx="7891891" cy="614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996488" cy="17526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800" b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</a:t>
            </a:r>
            <a:r>
              <a:rPr lang="ru-RU" sz="280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Acer-DNS\Desktop\Структура образовательного простран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322912"/>
            <a:ext cx="8229600" cy="60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DNS\Desktop\--Ценностные ориентиры по ФГОС — копия —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13879"/>
            <a:ext cx="10165079" cy="61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cer-DNS\Desktop\К педсовету\-патриотизм 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0"/>
            <a:ext cx="108226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7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-DNS\Desktop\- -Приоритетные направления образователь- ной среды img22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3" y="365760"/>
            <a:ext cx="9744500" cy="62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733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557</TotalTime>
  <Words>352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Сектор</vt:lpstr>
      <vt:lpstr>Современная образовательная среда школы как  условие и ресурс развития для максимального удовлетворения особых образовательных потребностей обучающихся с умственной отсталостью (интеллектуальными нарушениями), обеспечивающих усвоение ими социального и культурного опыта в рамках реализации ФГОС образования обучающихся с умственной отсталостью (интеллектуальными нарушениями) и ФАООП.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образовательная среда школы как условие и ресурс развития для максимального удовлетворения особых образовательных потребностей обучающихся с умственной отсталостью (интеллектуальными нарушениями), обеспечивающих усвоение ими социального и культурного опыта в рамках реализации ФГОС образования обучающихся с умственной отсталостью (интеллектуальными нарушениями) и ФАООП.</dc:title>
  <dc:creator>123</dc:creator>
  <cp:lastModifiedBy>123</cp:lastModifiedBy>
  <cp:revision>65</cp:revision>
  <dcterms:created xsi:type="dcterms:W3CDTF">2023-10-31T05:44:38Z</dcterms:created>
  <dcterms:modified xsi:type="dcterms:W3CDTF">2023-11-02T04:05:57Z</dcterms:modified>
</cp:coreProperties>
</file>