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77" r:id="rId6"/>
    <p:sldId id="276" r:id="rId7"/>
    <p:sldId id="279" r:id="rId8"/>
    <p:sldId id="262" r:id="rId9"/>
    <p:sldId id="280" r:id="rId10"/>
    <p:sldId id="265" r:id="rId11"/>
    <p:sldId id="268" r:id="rId12"/>
    <p:sldId id="270" r:id="rId13"/>
    <p:sldId id="266" r:id="rId14"/>
    <p:sldId id="271" r:id="rId15"/>
    <p:sldId id="273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97-4B16-850A-E6E52AD6B19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97-4B16-850A-E6E52AD6B19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97-4B16-850A-E6E52AD6B1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202578944"/>
        <c:axId val="202580736"/>
        <c:axId val="201206848"/>
      </c:bar3DChart>
      <c:catAx>
        <c:axId val="202578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2580736"/>
        <c:crosses val="autoZero"/>
        <c:auto val="1"/>
        <c:lblAlgn val="ctr"/>
        <c:lblOffset val="100"/>
        <c:noMultiLvlLbl val="0"/>
      </c:catAx>
      <c:valAx>
        <c:axId val="202580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2578944"/>
        <c:crosses val="autoZero"/>
        <c:crossBetween val="between"/>
      </c:valAx>
      <c:serAx>
        <c:axId val="201206848"/>
        <c:scaling>
          <c:orientation val="minMax"/>
        </c:scaling>
        <c:delete val="0"/>
        <c:axPos val="b"/>
        <c:majorTickMark val="out"/>
        <c:minorTickMark val="none"/>
        <c:tickLblPos val="nextTo"/>
        <c:crossAx val="202580736"/>
        <c:crosses val="autoZero"/>
      </c:ser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37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674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1857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8003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5503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5275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2900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0288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438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7146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4555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0993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019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9238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36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174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765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000">
              <a:schemeClr val="accent1">
                <a:lumMod val="0"/>
                <a:lumOff val="100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6EA6565-314B-4490-8B8B-2E7B8B202042}" type="datetimeFigureOut">
              <a:rPr lang="ru-RU" smtClean="0"/>
              <a:pPr/>
              <a:t>02.11.2023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07A3570-8341-454F-91FF-A4DFA1653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85701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4577" y="941294"/>
            <a:ext cx="10837889" cy="392654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Современная образовательная среда школы как 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условие и ресурс развития для максимального удовлетворения особых образовательных потребностей обучающихся с умственной отсталостью (интеллектуальными нарушениями), обеспечивающих усвоение ими социального и культурного опыта в рамках реализации ФГОС образования обучающихся с умственной отсталостью (интеллектуальными нарушениями) и ФАООП.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946754"/>
            <a:ext cx="9144000" cy="88442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тема первого года работы школы (2023-2024 учебный год).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группы: Е.В. Шайхуллина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Члены группы: Н.С. Мерная, В.А. Осипова, Г.Х. Елфимова, С.Е. Рыбина, Т.Р. Помыткина, Т.В. Катышева, Е.В. Климашаускас.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90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7164" y="1774209"/>
            <a:ext cx="7260609" cy="440275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-информационно-образовательная среда  ОУ  1686532_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19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технологи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4384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4211" y="367552"/>
            <a:ext cx="10297553" cy="1694329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обучения представляет собой процесс выявления, оценки и сопоставления на каком-либо этапе обучения деятельности и результатов учебного процесса, в связи с установленными требованиями.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032000" y="2169459"/>
          <a:ext cx="8128000" cy="3968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64024"/>
            <a:ext cx="10515600" cy="6041707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результаты:</a:t>
            </a:r>
            <a:endParaRPr lang="ru-RU" sz="2800" b="1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достижение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доступного уровня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социализации;</a:t>
            </a:r>
            <a:endParaRPr lang="ru-RU" sz="28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применение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необходимых знаний о социальном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окружении;</a:t>
            </a:r>
            <a:endParaRPr lang="ru-RU" sz="28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формирование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выработка навыков самообслуживания (социально-бытовые, культурно-гигиенические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sz="28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ознакомление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социально-культурными учреждениями, умение пользоваться их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услугами;</a:t>
            </a:r>
            <a:endParaRPr lang="ru-RU" sz="28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приобретение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социального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опыта.</a:t>
            </a:r>
            <a:endParaRPr lang="ru-RU" sz="28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Вывод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специальная образовательная среда является   ведущим фактором социализации обучающихся с умственной отсталостью (нарушением интеллекта).</a:t>
            </a:r>
            <a:endParaRPr lang="ru-RU" sz="28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577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4212" y="685800"/>
            <a:ext cx="10414094" cy="594808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Предложения:</a:t>
            </a:r>
          </a:p>
          <a:p>
            <a:pPr marL="514350" indent="-51435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Диспуты на классных часах и внеклассных мероприятиях «Умеем ли мы общаться?»</a:t>
            </a:r>
          </a:p>
          <a:p>
            <a:pPr marL="514350" indent="-51435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Линейки, приуроченные к памятным датам Российской истории.</a:t>
            </a:r>
          </a:p>
          <a:p>
            <a:pPr marL="514350" indent="-51435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Занятие «Я среди других».</a:t>
            </a:r>
          </a:p>
          <a:p>
            <a:pPr marL="514350" indent="-51435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Социальное партнёрство.</a:t>
            </a:r>
          </a:p>
          <a:p>
            <a:pPr marL="514350" indent="-51435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Тренинги «Конфликты между людьми и способы их разрешения».</a:t>
            </a:r>
          </a:p>
          <a:p>
            <a:pPr marL="514350" indent="-51435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 Экологический форум. </a:t>
            </a:r>
          </a:p>
          <a:p>
            <a:pPr marL="514350" indent="-51435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7. Игра-путешествие «Веселая экономика».</a:t>
            </a:r>
          </a:p>
          <a:p>
            <a:pPr marL="514350" indent="-51435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8. Мозговой штурм или аукцион знаний «Математика вокруг нас».</a:t>
            </a:r>
          </a:p>
          <a:p>
            <a:pPr marL="514350" indent="-514350" algn="ctr">
              <a:buAutoNum type="arabicPeriod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eriod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eriod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eriod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4212" y="685800"/>
            <a:ext cx="10387200" cy="58942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«Если слепой или глухой ребёнок достигает в развитии того-же, что и нормальный, то дети с дефектом достигают этого иным способом, на ином пути, иными средствами, и для педагога особенно важно знать своеобразие пути, по которому он должен  повести ребёнка… Именно для того, чтобы дефективный ребёнок мог достичь того-же, что и нормальный, следует применять совершенно особые средства.»</a:t>
            </a:r>
          </a:p>
          <a:p>
            <a:pPr algn="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Лев Семёнович Выготский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пасибо за внимание для презентации 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9882"/>
            <a:ext cx="10515600" cy="5997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максимального удовлетворения особых образовательных потребностей обучающихся, обеспечивающих усвоение ими социального и культурного опыта.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обеспечить социальное объединение участников образовательного процесса;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адаптировать личность обучающихся с умственной отсталостью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(интеллектуальными нарушениями) к окружающему социуму;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обеспечить безопасность личности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обществе;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реализовать смену ценностных установок образования: от освоения предметов к развитию личности.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737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570" y="409433"/>
            <a:ext cx="10562230" cy="586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идеи современного образовательного пространства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Acer-DNS\Desktop\К педсовету\phpaUyqwB_Netodосновные идеи mennye-pedagogicheskie-tehnologii-v-ramkah-realiz_html_19050150a104fa5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988" y="1194067"/>
            <a:ext cx="9690847" cy="5663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863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13899"/>
            <a:ext cx="10515600" cy="7369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Миссия современного образовательного пространства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606" y="1050878"/>
            <a:ext cx="9377618" cy="56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7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-DNS\Desktop\-- гражданская идентичность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78" y="312420"/>
            <a:ext cx="7891891" cy="614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80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9996488" cy="1752600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sz="2800" b="1" cap="none" dirty="0" smtClean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</a:t>
            </a:r>
            <a:r>
              <a:rPr lang="ru-RU" sz="2800" cap="none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cap="none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800" dirty="0"/>
          </a:p>
        </p:txBody>
      </p:sp>
      <p:pic>
        <p:nvPicPr>
          <p:cNvPr id="1026" name="Picture 2" descr="C:\Users\Acer-DNS\Desktop\Структура образовательного пространств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120" y="322912"/>
            <a:ext cx="8229600" cy="603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76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-DNS\Desktop\--Ценностные ориентиры по ФГОС — копия — коп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313879"/>
            <a:ext cx="10165079" cy="612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76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cer-DNS\Desktop\К педсовету\-патриотизм 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36" y="0"/>
            <a:ext cx="10822674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875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cer-DNS\Desktop\- -Приоритетные направления образователь- ной среды img22 —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073" y="365760"/>
            <a:ext cx="9744500" cy="623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07339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557</TotalTime>
  <Words>352</Words>
  <Application>Microsoft Office PowerPoint</Application>
  <PresentationFormat>Широкоэкранный</PresentationFormat>
  <Paragraphs>36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Calibri</vt:lpstr>
      <vt:lpstr>Century Gothic</vt:lpstr>
      <vt:lpstr>Times New Roman</vt:lpstr>
      <vt:lpstr>Wingdings 3</vt:lpstr>
      <vt:lpstr>Сектор</vt:lpstr>
      <vt:lpstr>Современная образовательная среда школы как  условие и ресурс развития для максимального удовлетворения особых образовательных потребностей обучающихся с умственной отсталостью (интеллектуальными нарушениями), обеспечивающих усвоение ими социального и культурного опыта в рамках реализации ФГОС образования обучающихся с умственной отсталостью (интеллектуальными нарушениями) и ФАООП.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Современная образовательная среда школы как условие и ресурс развития для максимального удовлетворения особых образовательных потребностей обучающихся с умственной отсталостью (интеллектуальными нарушениями), обеспечивающих усвоение ими социального и культурного опыта в рамках реализации ФГОС образования обучающихся с умственной отсталостью (интеллектуальными нарушениями) и ФАООП.</dc:title>
  <dc:creator>123</dc:creator>
  <cp:lastModifiedBy>123</cp:lastModifiedBy>
  <cp:revision>65</cp:revision>
  <dcterms:created xsi:type="dcterms:W3CDTF">2023-10-31T05:44:38Z</dcterms:created>
  <dcterms:modified xsi:type="dcterms:W3CDTF">2023-11-02T04:05:57Z</dcterms:modified>
</cp:coreProperties>
</file>