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76" r:id="rId4"/>
    <p:sldId id="298" r:id="rId5"/>
    <p:sldId id="283" r:id="rId6"/>
    <p:sldId id="285" r:id="rId7"/>
    <p:sldId id="277" r:id="rId8"/>
    <p:sldId id="284" r:id="rId9"/>
    <p:sldId id="258" r:id="rId10"/>
    <p:sldId id="264" r:id="rId11"/>
    <p:sldId id="259" r:id="rId12"/>
    <p:sldId id="265" r:id="rId13"/>
    <p:sldId id="260" r:id="rId14"/>
    <p:sldId id="287" r:id="rId15"/>
    <p:sldId id="261" r:id="rId16"/>
    <p:sldId id="288" r:id="rId17"/>
    <p:sldId id="310" r:id="rId18"/>
    <p:sldId id="289" r:id="rId19"/>
    <p:sldId id="290" r:id="rId20"/>
    <p:sldId id="291" r:id="rId21"/>
    <p:sldId id="293" r:id="rId22"/>
    <p:sldId id="301" r:id="rId23"/>
    <p:sldId id="274" r:id="rId24"/>
    <p:sldId id="303" r:id="rId25"/>
    <p:sldId id="302" r:id="rId26"/>
    <p:sldId id="275" r:id="rId27"/>
    <p:sldId id="269" r:id="rId28"/>
    <p:sldId id="305" r:id="rId29"/>
    <p:sldId id="306" r:id="rId30"/>
    <p:sldId id="268" r:id="rId31"/>
    <p:sldId id="311" r:id="rId32"/>
    <p:sldId id="299" r:id="rId33"/>
    <p:sldId id="272" r:id="rId34"/>
    <p:sldId id="300" r:id="rId35"/>
    <p:sldId id="273" r:id="rId36"/>
    <p:sldId id="307" r:id="rId37"/>
    <p:sldId id="304" r:id="rId38"/>
    <p:sldId id="308" r:id="rId3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D083AE6-46FA-4A59-8FB0-9F97EB10719F}" styleName="Светлый стиль 3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7292A2E-F333-43FB-9621-5CBBE7FDCDCB}" styleName="Светлый стиль 2 —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432" y="5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DA46FCD-2036-4521-B3AD-875FCFC1CAE3}" type="doc">
      <dgm:prSet loTypeId="urn:microsoft.com/office/officeart/2005/8/layout/cycle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87E9ACD-EF46-4A34-853A-A31140969809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150 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210117-CE21-4B3A-BBEF-642726D9330E}" type="parTrans" cxnId="{705D34EC-2BAA-4170-A70E-B4A9E852A60A}">
      <dgm:prSet/>
      <dgm:spPr/>
      <dgm:t>
        <a:bodyPr/>
        <a:lstStyle/>
        <a:p>
          <a:endParaRPr lang="ru-RU"/>
        </a:p>
      </dgm:t>
    </dgm:pt>
    <dgm:pt modelId="{00262D61-681D-42B1-92EE-777A8CDDEED9}" type="sibTrans" cxnId="{705D34EC-2BAA-4170-A70E-B4A9E852A60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D7B20-E22F-4DE5-9095-944EBF3214EC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151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4BF0BD6-B949-4B87-BD2F-E0FDFCD216A6}" type="parTrans" cxnId="{8BE10BD6-BCF4-47EC-A850-E237C1D000B5}">
      <dgm:prSet/>
      <dgm:spPr/>
      <dgm:t>
        <a:bodyPr/>
        <a:lstStyle/>
        <a:p>
          <a:endParaRPr lang="ru-RU"/>
        </a:p>
      </dgm:t>
    </dgm:pt>
    <dgm:pt modelId="{A8B55B9E-BB73-46FB-A2F0-D26858866EDC}" type="sibTrans" cxnId="{8BE10BD6-BCF4-47EC-A850-E237C1D000B5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10652F-C1FB-4DEE-BCEC-AE8B826E4856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151.1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521D22B-E1FE-45FD-B6DF-B38F7300F8B5}" type="parTrans" cxnId="{9C4A8BB8-0D4D-4A6A-B95B-96F214FE1EB4}">
      <dgm:prSet/>
      <dgm:spPr/>
      <dgm:t>
        <a:bodyPr/>
        <a:lstStyle/>
        <a:p>
          <a:endParaRPr lang="ru-RU"/>
        </a:p>
      </dgm:t>
    </dgm:pt>
    <dgm:pt modelId="{EB50592D-5043-4E7D-8259-14A3E3CFA9FB}" type="sibTrans" cxnId="{9C4A8BB8-0D4D-4A6A-B95B-96F214FE1EB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E5BA4E5-E839-4054-8E13-AF8E6D47F97E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151.2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3A79B9B-8F2A-4261-819E-743A45DEB8CC}" type="parTrans" cxnId="{CA066345-EDB5-4AF2-8AA6-86C63368061F}">
      <dgm:prSet/>
      <dgm:spPr/>
      <dgm:t>
        <a:bodyPr/>
        <a:lstStyle/>
        <a:p>
          <a:endParaRPr lang="ru-RU"/>
        </a:p>
      </dgm:t>
    </dgm:pt>
    <dgm:pt modelId="{373DEA1A-0D03-4886-82D2-703D327F717B}" type="sibTrans" cxnId="{CA066345-EDB5-4AF2-8AA6-86C63368061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3050765-4A82-46EB-9373-E598449D9C9D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153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E1D7CD-78FA-472F-88B2-7D25E0500422}" type="parTrans" cxnId="{E9E133D4-DDC0-4326-B6C3-720F9D379342}">
      <dgm:prSet/>
      <dgm:spPr/>
      <dgm:t>
        <a:bodyPr/>
        <a:lstStyle/>
        <a:p>
          <a:endParaRPr lang="ru-RU"/>
        </a:p>
      </dgm:t>
    </dgm:pt>
    <dgm:pt modelId="{7B145F15-0653-4690-9AAE-B5A6AACF44C9}" type="sibTrans" cxnId="{E9E133D4-DDC0-4326-B6C3-720F9D37934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E21D7A7-C455-473B-BEE8-0F3A32F72DD5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154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BEAB45-420B-49EF-A8ED-E55F9AAEFCA7}" type="parTrans" cxnId="{2136D5F7-A6A2-4DD1-BE70-7A7BAF8000BB}">
      <dgm:prSet/>
      <dgm:spPr/>
      <dgm:t>
        <a:bodyPr/>
        <a:lstStyle/>
        <a:p>
          <a:endParaRPr lang="ru-RU"/>
        </a:p>
      </dgm:t>
    </dgm:pt>
    <dgm:pt modelId="{0FF2A65E-0D3C-463A-A0D8-63101FCBBDC3}" type="sibTrans" cxnId="{2136D5F7-A6A2-4DD1-BE70-7A7BAF8000B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971B7A6-8DDE-401F-B248-0D379DDB39D1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155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50DA35-A2FB-410E-ABEF-C9C18502CDCC}" type="parTrans" cxnId="{71D5A9AB-8463-488E-8B7B-109E28EAC113}">
      <dgm:prSet/>
      <dgm:spPr/>
      <dgm:t>
        <a:bodyPr/>
        <a:lstStyle/>
        <a:p>
          <a:endParaRPr lang="ru-RU"/>
        </a:p>
      </dgm:t>
    </dgm:pt>
    <dgm:pt modelId="{41D3C3DF-C147-4E62-A3BC-75F9F86DE529}" type="sibTrans" cxnId="{71D5A9AB-8463-488E-8B7B-109E28EAC113}">
      <dgm:prSet/>
      <dgm:spPr/>
      <dgm:t>
        <a:bodyPr/>
        <a:lstStyle/>
        <a:p>
          <a:endParaRPr lang="ru-RU"/>
        </a:p>
      </dgm:t>
    </dgm:pt>
    <dgm:pt modelId="{93B95543-4EC0-4348-B1AF-9028AD5CF576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156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0295AE-E9FD-42C3-A5BF-2C5F953BF45E}" type="parTrans" cxnId="{5801F284-7245-460B-9ECC-0F7F890CDF38}">
      <dgm:prSet/>
      <dgm:spPr/>
      <dgm:t>
        <a:bodyPr/>
        <a:lstStyle/>
        <a:p>
          <a:endParaRPr lang="ru-RU"/>
        </a:p>
      </dgm:t>
    </dgm:pt>
    <dgm:pt modelId="{A8453C05-1451-4301-9B3E-22F08788EBCE}" type="sibTrans" cxnId="{5801F284-7245-460B-9ECC-0F7F890CDF38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362464F-151B-4F45-AF97-7B89C35BDB5B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>
        <a:ln/>
      </dgm:spPr>
      <dgm:t>
        <a:bodyPr/>
        <a:lstStyle/>
        <a:p>
          <a:pPr rtl="0"/>
          <a:r>
            <a: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157</a:t>
          </a:r>
          <a:endParaRPr lang="ru-RU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13C7DCD-9C47-4730-ABCF-6D2A1F3F9BBA}" type="parTrans" cxnId="{A1061271-8255-4898-9B57-918451B0BA52}">
      <dgm:prSet/>
      <dgm:spPr/>
      <dgm:t>
        <a:bodyPr/>
        <a:lstStyle/>
        <a:p>
          <a:endParaRPr lang="ru-RU"/>
        </a:p>
      </dgm:t>
    </dgm:pt>
    <dgm:pt modelId="{F8574032-D261-4438-9E7B-FC5794262E46}" type="sibTrans" cxnId="{A1061271-8255-4898-9B57-918451B0BA5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7EC6EE-EA9C-421C-A4EB-63411AD55102}" type="pres">
      <dgm:prSet presAssocID="{EDA46FCD-2036-4521-B3AD-875FCFC1CAE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E2E0E7D-D082-488F-8CBE-C57F9EB39CA5}" type="pres">
      <dgm:prSet presAssocID="{587E9ACD-EF46-4A34-853A-A31140969809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154412C-0399-4686-A670-B43D6F3AD858}" type="pres">
      <dgm:prSet presAssocID="{587E9ACD-EF46-4A34-853A-A31140969809}" presName="spNode" presStyleCnt="0"/>
      <dgm:spPr/>
    </dgm:pt>
    <dgm:pt modelId="{B348D9F4-5877-40C1-9769-D47F97FF3BF4}" type="pres">
      <dgm:prSet presAssocID="{00262D61-681D-42B1-92EE-777A8CDDEED9}" presName="sibTrans" presStyleLbl="sibTrans1D1" presStyleIdx="0" presStyleCnt="9"/>
      <dgm:spPr/>
      <dgm:t>
        <a:bodyPr/>
        <a:lstStyle/>
        <a:p>
          <a:endParaRPr lang="ru-RU"/>
        </a:p>
      </dgm:t>
    </dgm:pt>
    <dgm:pt modelId="{FC7112B1-1F8C-46C7-B173-DDB51F1BD6A4}" type="pres">
      <dgm:prSet presAssocID="{F3FD7B20-E22F-4DE5-9095-944EBF3214EC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468D6C1-738D-4465-81E0-16F251E51E7C}" type="pres">
      <dgm:prSet presAssocID="{F3FD7B20-E22F-4DE5-9095-944EBF3214EC}" presName="spNode" presStyleCnt="0"/>
      <dgm:spPr/>
    </dgm:pt>
    <dgm:pt modelId="{C1A5C75F-88DD-4CC2-9AE7-CEA331A484A0}" type="pres">
      <dgm:prSet presAssocID="{A8B55B9E-BB73-46FB-A2F0-D26858866EDC}" presName="sibTrans" presStyleLbl="sibTrans1D1" presStyleIdx="1" presStyleCnt="9"/>
      <dgm:spPr/>
      <dgm:t>
        <a:bodyPr/>
        <a:lstStyle/>
        <a:p>
          <a:endParaRPr lang="ru-RU"/>
        </a:p>
      </dgm:t>
    </dgm:pt>
    <dgm:pt modelId="{7663D3CA-F902-45B5-AB1C-829D57263DF8}" type="pres">
      <dgm:prSet presAssocID="{4610652F-C1FB-4DEE-BCEC-AE8B826E4856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D7BF176-5C8F-4DF6-923C-C269B2EE91C0}" type="pres">
      <dgm:prSet presAssocID="{4610652F-C1FB-4DEE-BCEC-AE8B826E4856}" presName="spNode" presStyleCnt="0"/>
      <dgm:spPr/>
    </dgm:pt>
    <dgm:pt modelId="{05652DDF-7639-457A-A096-29FCA01F2B41}" type="pres">
      <dgm:prSet presAssocID="{EB50592D-5043-4E7D-8259-14A3E3CFA9FB}" presName="sibTrans" presStyleLbl="sibTrans1D1" presStyleIdx="2" presStyleCnt="9"/>
      <dgm:spPr/>
      <dgm:t>
        <a:bodyPr/>
        <a:lstStyle/>
        <a:p>
          <a:endParaRPr lang="ru-RU"/>
        </a:p>
      </dgm:t>
    </dgm:pt>
    <dgm:pt modelId="{BB267E33-6407-432F-B280-CCBFB3E865F9}" type="pres">
      <dgm:prSet presAssocID="{4E5BA4E5-E839-4054-8E13-AF8E6D47F97E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AF3D94-616F-4C8E-8440-D8845554AFB7}" type="pres">
      <dgm:prSet presAssocID="{4E5BA4E5-E839-4054-8E13-AF8E6D47F97E}" presName="spNode" presStyleCnt="0"/>
      <dgm:spPr/>
    </dgm:pt>
    <dgm:pt modelId="{F33E8F98-9EC7-4BB2-B32E-B5A400969C33}" type="pres">
      <dgm:prSet presAssocID="{373DEA1A-0D03-4886-82D2-703D327F717B}" presName="sibTrans" presStyleLbl="sibTrans1D1" presStyleIdx="3" presStyleCnt="9"/>
      <dgm:spPr/>
      <dgm:t>
        <a:bodyPr/>
        <a:lstStyle/>
        <a:p>
          <a:endParaRPr lang="ru-RU"/>
        </a:p>
      </dgm:t>
    </dgm:pt>
    <dgm:pt modelId="{6D6FEC71-D0AD-406C-997A-12FF886553BD}" type="pres">
      <dgm:prSet presAssocID="{C3050765-4A82-46EB-9373-E598449D9C9D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339C46-DA70-4B45-837F-D7DFAAC5D83A}" type="pres">
      <dgm:prSet presAssocID="{C3050765-4A82-46EB-9373-E598449D9C9D}" presName="spNode" presStyleCnt="0"/>
      <dgm:spPr/>
    </dgm:pt>
    <dgm:pt modelId="{78C5E75C-FE73-4E48-A2AB-1C4FC96B4223}" type="pres">
      <dgm:prSet presAssocID="{7B145F15-0653-4690-9AAE-B5A6AACF44C9}" presName="sibTrans" presStyleLbl="sibTrans1D1" presStyleIdx="4" presStyleCnt="9"/>
      <dgm:spPr/>
      <dgm:t>
        <a:bodyPr/>
        <a:lstStyle/>
        <a:p>
          <a:endParaRPr lang="ru-RU"/>
        </a:p>
      </dgm:t>
    </dgm:pt>
    <dgm:pt modelId="{C570983B-968A-49CD-8B3A-A6A9EB698448}" type="pres">
      <dgm:prSet presAssocID="{EE21D7A7-C455-473B-BEE8-0F3A32F72DD5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F5FDEBF-7A54-4667-8A65-7F1868C53566}" type="pres">
      <dgm:prSet presAssocID="{EE21D7A7-C455-473B-BEE8-0F3A32F72DD5}" presName="spNode" presStyleCnt="0"/>
      <dgm:spPr/>
    </dgm:pt>
    <dgm:pt modelId="{FFB95C30-7EB1-4516-BDAC-E2DC443F4B0E}" type="pres">
      <dgm:prSet presAssocID="{0FF2A65E-0D3C-463A-A0D8-63101FCBBDC3}" presName="sibTrans" presStyleLbl="sibTrans1D1" presStyleIdx="5" presStyleCnt="9"/>
      <dgm:spPr/>
      <dgm:t>
        <a:bodyPr/>
        <a:lstStyle/>
        <a:p>
          <a:endParaRPr lang="ru-RU"/>
        </a:p>
      </dgm:t>
    </dgm:pt>
    <dgm:pt modelId="{28499C77-4279-4D0F-BF17-CC4A43FBFDDF}" type="pres">
      <dgm:prSet presAssocID="{D971B7A6-8DDE-401F-B248-0D379DDB39D1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541A83-F1A9-46DF-9D35-94B1980FEABB}" type="pres">
      <dgm:prSet presAssocID="{D971B7A6-8DDE-401F-B248-0D379DDB39D1}" presName="spNode" presStyleCnt="0"/>
      <dgm:spPr/>
    </dgm:pt>
    <dgm:pt modelId="{AC77B272-A258-4FD8-96C0-4ECD115A6AC8}" type="pres">
      <dgm:prSet presAssocID="{41D3C3DF-C147-4E62-A3BC-75F9F86DE529}" presName="sibTrans" presStyleLbl="sibTrans1D1" presStyleIdx="6" presStyleCnt="9"/>
      <dgm:spPr/>
      <dgm:t>
        <a:bodyPr/>
        <a:lstStyle/>
        <a:p>
          <a:endParaRPr lang="ru-RU"/>
        </a:p>
      </dgm:t>
    </dgm:pt>
    <dgm:pt modelId="{B8C6BABA-1BB8-4B68-A1E3-E7A9A45A0C23}" type="pres">
      <dgm:prSet presAssocID="{93B95543-4EC0-4348-B1AF-9028AD5CF576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BED3183-480C-4AD4-BF57-8B1FA0AF96C7}" type="pres">
      <dgm:prSet presAssocID="{93B95543-4EC0-4348-B1AF-9028AD5CF576}" presName="spNode" presStyleCnt="0"/>
      <dgm:spPr/>
    </dgm:pt>
    <dgm:pt modelId="{9EDC2212-326E-4E8B-94ED-0AA2CED25A31}" type="pres">
      <dgm:prSet presAssocID="{A8453C05-1451-4301-9B3E-22F08788EBCE}" presName="sibTrans" presStyleLbl="sibTrans1D1" presStyleIdx="7" presStyleCnt="9"/>
      <dgm:spPr/>
      <dgm:t>
        <a:bodyPr/>
        <a:lstStyle/>
        <a:p>
          <a:endParaRPr lang="ru-RU"/>
        </a:p>
      </dgm:t>
    </dgm:pt>
    <dgm:pt modelId="{CEABBFB2-7D5A-4E0C-BFBC-66F5ED51C896}" type="pres">
      <dgm:prSet presAssocID="{2362464F-151B-4F45-AF97-7B89C35BDB5B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172CCA-D527-4B2C-B14D-9B0554727071}" type="pres">
      <dgm:prSet presAssocID="{2362464F-151B-4F45-AF97-7B89C35BDB5B}" presName="spNode" presStyleCnt="0"/>
      <dgm:spPr/>
    </dgm:pt>
    <dgm:pt modelId="{66B41C9F-8043-42D8-8716-D0A49FA165F7}" type="pres">
      <dgm:prSet presAssocID="{F8574032-D261-4438-9E7B-FC5794262E46}" presName="sibTrans" presStyleLbl="sibTrans1D1" presStyleIdx="8" presStyleCnt="9"/>
      <dgm:spPr/>
      <dgm:t>
        <a:bodyPr/>
        <a:lstStyle/>
        <a:p>
          <a:endParaRPr lang="ru-RU"/>
        </a:p>
      </dgm:t>
    </dgm:pt>
  </dgm:ptLst>
  <dgm:cxnLst>
    <dgm:cxn modelId="{93F1A1E8-AD46-4086-95B0-EC6FFBFB4368}" type="presOf" srcId="{00262D61-681D-42B1-92EE-777A8CDDEED9}" destId="{B348D9F4-5877-40C1-9769-D47F97FF3BF4}" srcOrd="0" destOrd="0" presId="urn:microsoft.com/office/officeart/2005/8/layout/cycle6"/>
    <dgm:cxn modelId="{71D5A9AB-8463-488E-8B7B-109E28EAC113}" srcId="{EDA46FCD-2036-4521-B3AD-875FCFC1CAE3}" destId="{D971B7A6-8DDE-401F-B248-0D379DDB39D1}" srcOrd="6" destOrd="0" parTransId="{0250DA35-A2FB-410E-ABEF-C9C18502CDCC}" sibTransId="{41D3C3DF-C147-4E62-A3BC-75F9F86DE529}"/>
    <dgm:cxn modelId="{C6E3D273-0830-42D5-A083-5BAF9CCFC3E0}" type="presOf" srcId="{A8453C05-1451-4301-9B3E-22F08788EBCE}" destId="{9EDC2212-326E-4E8B-94ED-0AA2CED25A31}" srcOrd="0" destOrd="0" presId="urn:microsoft.com/office/officeart/2005/8/layout/cycle6"/>
    <dgm:cxn modelId="{BF04F264-B243-48E2-946E-3BFB72C1EC97}" type="presOf" srcId="{4E5BA4E5-E839-4054-8E13-AF8E6D47F97E}" destId="{BB267E33-6407-432F-B280-CCBFB3E865F9}" srcOrd="0" destOrd="0" presId="urn:microsoft.com/office/officeart/2005/8/layout/cycle6"/>
    <dgm:cxn modelId="{CA066345-EDB5-4AF2-8AA6-86C63368061F}" srcId="{EDA46FCD-2036-4521-B3AD-875FCFC1CAE3}" destId="{4E5BA4E5-E839-4054-8E13-AF8E6D47F97E}" srcOrd="3" destOrd="0" parTransId="{E3A79B9B-8F2A-4261-819E-743A45DEB8CC}" sibTransId="{373DEA1A-0D03-4886-82D2-703D327F717B}"/>
    <dgm:cxn modelId="{705D34EC-2BAA-4170-A70E-B4A9E852A60A}" srcId="{EDA46FCD-2036-4521-B3AD-875FCFC1CAE3}" destId="{587E9ACD-EF46-4A34-853A-A31140969809}" srcOrd="0" destOrd="0" parTransId="{60210117-CE21-4B3A-BBEF-642726D9330E}" sibTransId="{00262D61-681D-42B1-92EE-777A8CDDEED9}"/>
    <dgm:cxn modelId="{A1061271-8255-4898-9B57-918451B0BA52}" srcId="{EDA46FCD-2036-4521-B3AD-875FCFC1CAE3}" destId="{2362464F-151B-4F45-AF97-7B89C35BDB5B}" srcOrd="8" destOrd="0" parTransId="{C13C7DCD-9C47-4730-ABCF-6D2A1F3F9BBA}" sibTransId="{F8574032-D261-4438-9E7B-FC5794262E46}"/>
    <dgm:cxn modelId="{9066E7F4-A5AF-4CC8-950A-CA3CFA0C2BBA}" type="presOf" srcId="{0FF2A65E-0D3C-463A-A0D8-63101FCBBDC3}" destId="{FFB95C30-7EB1-4516-BDAC-E2DC443F4B0E}" srcOrd="0" destOrd="0" presId="urn:microsoft.com/office/officeart/2005/8/layout/cycle6"/>
    <dgm:cxn modelId="{9C4A8BB8-0D4D-4A6A-B95B-96F214FE1EB4}" srcId="{EDA46FCD-2036-4521-B3AD-875FCFC1CAE3}" destId="{4610652F-C1FB-4DEE-BCEC-AE8B826E4856}" srcOrd="2" destOrd="0" parTransId="{A521D22B-E1FE-45FD-B6DF-B38F7300F8B5}" sibTransId="{EB50592D-5043-4E7D-8259-14A3E3CFA9FB}"/>
    <dgm:cxn modelId="{5801F284-7245-460B-9ECC-0F7F890CDF38}" srcId="{EDA46FCD-2036-4521-B3AD-875FCFC1CAE3}" destId="{93B95543-4EC0-4348-B1AF-9028AD5CF576}" srcOrd="7" destOrd="0" parTransId="{930295AE-E9FD-42C3-A5BF-2C5F953BF45E}" sibTransId="{A8453C05-1451-4301-9B3E-22F08788EBCE}"/>
    <dgm:cxn modelId="{5DFE2DF2-169A-47A7-875A-AFDF7652D5D0}" type="presOf" srcId="{A8B55B9E-BB73-46FB-A2F0-D26858866EDC}" destId="{C1A5C75F-88DD-4CC2-9AE7-CEA331A484A0}" srcOrd="0" destOrd="0" presId="urn:microsoft.com/office/officeart/2005/8/layout/cycle6"/>
    <dgm:cxn modelId="{EC0FE05C-E942-4966-B730-D17FA2A975D7}" type="presOf" srcId="{587E9ACD-EF46-4A34-853A-A31140969809}" destId="{0E2E0E7D-D082-488F-8CBE-C57F9EB39CA5}" srcOrd="0" destOrd="0" presId="urn:microsoft.com/office/officeart/2005/8/layout/cycle6"/>
    <dgm:cxn modelId="{F0C7E67A-24B2-4A4C-B106-F9D84839553F}" type="presOf" srcId="{EE21D7A7-C455-473B-BEE8-0F3A32F72DD5}" destId="{C570983B-968A-49CD-8B3A-A6A9EB698448}" srcOrd="0" destOrd="0" presId="urn:microsoft.com/office/officeart/2005/8/layout/cycle6"/>
    <dgm:cxn modelId="{77B06607-EB5C-4A41-BFFB-BA24B34A5E9C}" type="presOf" srcId="{F3FD7B20-E22F-4DE5-9095-944EBF3214EC}" destId="{FC7112B1-1F8C-46C7-B173-DDB51F1BD6A4}" srcOrd="0" destOrd="0" presId="urn:microsoft.com/office/officeart/2005/8/layout/cycle6"/>
    <dgm:cxn modelId="{16AF514F-3672-4525-B372-9702079E38F7}" type="presOf" srcId="{C3050765-4A82-46EB-9373-E598449D9C9D}" destId="{6D6FEC71-D0AD-406C-997A-12FF886553BD}" srcOrd="0" destOrd="0" presId="urn:microsoft.com/office/officeart/2005/8/layout/cycle6"/>
    <dgm:cxn modelId="{87491F64-1734-4C03-93B7-663E76D1C16D}" type="presOf" srcId="{41D3C3DF-C147-4E62-A3BC-75F9F86DE529}" destId="{AC77B272-A258-4FD8-96C0-4ECD115A6AC8}" srcOrd="0" destOrd="0" presId="urn:microsoft.com/office/officeart/2005/8/layout/cycle6"/>
    <dgm:cxn modelId="{48111ECB-6515-4815-92CB-87CD6DC2B636}" type="presOf" srcId="{373DEA1A-0D03-4886-82D2-703D327F717B}" destId="{F33E8F98-9EC7-4BB2-B32E-B5A400969C33}" srcOrd="0" destOrd="0" presId="urn:microsoft.com/office/officeart/2005/8/layout/cycle6"/>
    <dgm:cxn modelId="{2702F6C0-0FC6-4534-8320-0209A4CBB8DA}" type="presOf" srcId="{4610652F-C1FB-4DEE-BCEC-AE8B826E4856}" destId="{7663D3CA-F902-45B5-AB1C-829D57263DF8}" srcOrd="0" destOrd="0" presId="urn:microsoft.com/office/officeart/2005/8/layout/cycle6"/>
    <dgm:cxn modelId="{6E24F5CD-A23A-45F9-AF89-C6632C9B5CC5}" type="presOf" srcId="{EB50592D-5043-4E7D-8259-14A3E3CFA9FB}" destId="{05652DDF-7639-457A-A096-29FCA01F2B41}" srcOrd="0" destOrd="0" presId="urn:microsoft.com/office/officeart/2005/8/layout/cycle6"/>
    <dgm:cxn modelId="{07C06FBC-3AEB-4E0B-BC08-B403DE7D62BC}" type="presOf" srcId="{F8574032-D261-4438-9E7B-FC5794262E46}" destId="{66B41C9F-8043-42D8-8716-D0A49FA165F7}" srcOrd="0" destOrd="0" presId="urn:microsoft.com/office/officeart/2005/8/layout/cycle6"/>
    <dgm:cxn modelId="{E9E133D4-DDC0-4326-B6C3-720F9D379342}" srcId="{EDA46FCD-2036-4521-B3AD-875FCFC1CAE3}" destId="{C3050765-4A82-46EB-9373-E598449D9C9D}" srcOrd="4" destOrd="0" parTransId="{B9E1D7CD-78FA-472F-88B2-7D25E0500422}" sibTransId="{7B145F15-0653-4690-9AAE-B5A6AACF44C9}"/>
    <dgm:cxn modelId="{2136D5F7-A6A2-4DD1-BE70-7A7BAF8000BB}" srcId="{EDA46FCD-2036-4521-B3AD-875FCFC1CAE3}" destId="{EE21D7A7-C455-473B-BEE8-0F3A32F72DD5}" srcOrd="5" destOrd="0" parTransId="{24BEAB45-420B-49EF-A8ED-E55F9AAEFCA7}" sibTransId="{0FF2A65E-0D3C-463A-A0D8-63101FCBBDC3}"/>
    <dgm:cxn modelId="{8BE10BD6-BCF4-47EC-A850-E237C1D000B5}" srcId="{EDA46FCD-2036-4521-B3AD-875FCFC1CAE3}" destId="{F3FD7B20-E22F-4DE5-9095-944EBF3214EC}" srcOrd="1" destOrd="0" parTransId="{14BF0BD6-B949-4B87-BD2F-E0FDFCD216A6}" sibTransId="{A8B55B9E-BB73-46FB-A2F0-D26858866EDC}"/>
    <dgm:cxn modelId="{B94AACEB-6061-4A7C-96D5-3B97347E2CDC}" type="presOf" srcId="{93B95543-4EC0-4348-B1AF-9028AD5CF576}" destId="{B8C6BABA-1BB8-4B68-A1E3-E7A9A45A0C23}" srcOrd="0" destOrd="0" presId="urn:microsoft.com/office/officeart/2005/8/layout/cycle6"/>
    <dgm:cxn modelId="{D9F87628-1FE6-4D02-8DD8-A3E6685F1282}" type="presOf" srcId="{D971B7A6-8DDE-401F-B248-0D379DDB39D1}" destId="{28499C77-4279-4D0F-BF17-CC4A43FBFDDF}" srcOrd="0" destOrd="0" presId="urn:microsoft.com/office/officeart/2005/8/layout/cycle6"/>
    <dgm:cxn modelId="{E931BA38-4475-4548-BDC2-0A3CCA58D97C}" type="presOf" srcId="{7B145F15-0653-4690-9AAE-B5A6AACF44C9}" destId="{78C5E75C-FE73-4E48-A2AB-1C4FC96B4223}" srcOrd="0" destOrd="0" presId="urn:microsoft.com/office/officeart/2005/8/layout/cycle6"/>
    <dgm:cxn modelId="{2C746582-65F6-4F04-85C3-0B9E1C3EC7A9}" type="presOf" srcId="{2362464F-151B-4F45-AF97-7B89C35BDB5B}" destId="{CEABBFB2-7D5A-4E0C-BFBC-66F5ED51C896}" srcOrd="0" destOrd="0" presId="urn:microsoft.com/office/officeart/2005/8/layout/cycle6"/>
    <dgm:cxn modelId="{2B956677-332F-47C6-AA7D-B090C9258BA7}" type="presOf" srcId="{EDA46FCD-2036-4521-B3AD-875FCFC1CAE3}" destId="{EB7EC6EE-EA9C-421C-A4EB-63411AD55102}" srcOrd="0" destOrd="0" presId="urn:microsoft.com/office/officeart/2005/8/layout/cycle6"/>
    <dgm:cxn modelId="{3040B170-EA5A-4BE3-A4AF-4DA62C97D3EB}" type="presParOf" srcId="{EB7EC6EE-EA9C-421C-A4EB-63411AD55102}" destId="{0E2E0E7D-D082-488F-8CBE-C57F9EB39CA5}" srcOrd="0" destOrd="0" presId="urn:microsoft.com/office/officeart/2005/8/layout/cycle6"/>
    <dgm:cxn modelId="{A8B08010-37C5-4BD9-B14D-9252E602FA4F}" type="presParOf" srcId="{EB7EC6EE-EA9C-421C-A4EB-63411AD55102}" destId="{1154412C-0399-4686-A670-B43D6F3AD858}" srcOrd="1" destOrd="0" presId="urn:microsoft.com/office/officeart/2005/8/layout/cycle6"/>
    <dgm:cxn modelId="{18529ADC-1E9C-4603-BD57-04418698F03D}" type="presParOf" srcId="{EB7EC6EE-EA9C-421C-A4EB-63411AD55102}" destId="{B348D9F4-5877-40C1-9769-D47F97FF3BF4}" srcOrd="2" destOrd="0" presId="urn:microsoft.com/office/officeart/2005/8/layout/cycle6"/>
    <dgm:cxn modelId="{9489D8EF-37DE-4113-8538-F770D4AE3472}" type="presParOf" srcId="{EB7EC6EE-EA9C-421C-A4EB-63411AD55102}" destId="{FC7112B1-1F8C-46C7-B173-DDB51F1BD6A4}" srcOrd="3" destOrd="0" presId="urn:microsoft.com/office/officeart/2005/8/layout/cycle6"/>
    <dgm:cxn modelId="{B9709CC9-AFC9-489D-8C57-694AC15D3F6D}" type="presParOf" srcId="{EB7EC6EE-EA9C-421C-A4EB-63411AD55102}" destId="{5468D6C1-738D-4465-81E0-16F251E51E7C}" srcOrd="4" destOrd="0" presId="urn:microsoft.com/office/officeart/2005/8/layout/cycle6"/>
    <dgm:cxn modelId="{0B39B09F-5043-430D-8DBE-BB9D72314BBA}" type="presParOf" srcId="{EB7EC6EE-EA9C-421C-A4EB-63411AD55102}" destId="{C1A5C75F-88DD-4CC2-9AE7-CEA331A484A0}" srcOrd="5" destOrd="0" presId="urn:microsoft.com/office/officeart/2005/8/layout/cycle6"/>
    <dgm:cxn modelId="{54E8CC4C-1000-4210-ADD5-5CB5AB13396A}" type="presParOf" srcId="{EB7EC6EE-EA9C-421C-A4EB-63411AD55102}" destId="{7663D3CA-F902-45B5-AB1C-829D57263DF8}" srcOrd="6" destOrd="0" presId="urn:microsoft.com/office/officeart/2005/8/layout/cycle6"/>
    <dgm:cxn modelId="{D0FCE8D8-1259-410E-AC14-E0F0DBC415F4}" type="presParOf" srcId="{EB7EC6EE-EA9C-421C-A4EB-63411AD55102}" destId="{DD7BF176-5C8F-4DF6-923C-C269B2EE91C0}" srcOrd="7" destOrd="0" presId="urn:microsoft.com/office/officeart/2005/8/layout/cycle6"/>
    <dgm:cxn modelId="{AB965F3C-9B0D-4B4C-B9A4-E744C6497504}" type="presParOf" srcId="{EB7EC6EE-EA9C-421C-A4EB-63411AD55102}" destId="{05652DDF-7639-457A-A096-29FCA01F2B41}" srcOrd="8" destOrd="0" presId="urn:microsoft.com/office/officeart/2005/8/layout/cycle6"/>
    <dgm:cxn modelId="{80176114-C001-442F-A05B-6CC53AA38D0E}" type="presParOf" srcId="{EB7EC6EE-EA9C-421C-A4EB-63411AD55102}" destId="{BB267E33-6407-432F-B280-CCBFB3E865F9}" srcOrd="9" destOrd="0" presId="urn:microsoft.com/office/officeart/2005/8/layout/cycle6"/>
    <dgm:cxn modelId="{370D7ACC-49EE-4C2F-9F5C-36E76E23BAF6}" type="presParOf" srcId="{EB7EC6EE-EA9C-421C-A4EB-63411AD55102}" destId="{8DAF3D94-616F-4C8E-8440-D8845554AFB7}" srcOrd="10" destOrd="0" presId="urn:microsoft.com/office/officeart/2005/8/layout/cycle6"/>
    <dgm:cxn modelId="{2470A22C-7686-4C08-9ECD-17AEB625788D}" type="presParOf" srcId="{EB7EC6EE-EA9C-421C-A4EB-63411AD55102}" destId="{F33E8F98-9EC7-4BB2-B32E-B5A400969C33}" srcOrd="11" destOrd="0" presId="urn:microsoft.com/office/officeart/2005/8/layout/cycle6"/>
    <dgm:cxn modelId="{AFAF500E-C5A7-44FC-B2B2-DC99020104D0}" type="presParOf" srcId="{EB7EC6EE-EA9C-421C-A4EB-63411AD55102}" destId="{6D6FEC71-D0AD-406C-997A-12FF886553BD}" srcOrd="12" destOrd="0" presId="urn:microsoft.com/office/officeart/2005/8/layout/cycle6"/>
    <dgm:cxn modelId="{5EE40FAC-DEB7-456D-8CF3-A4C0E19659BA}" type="presParOf" srcId="{EB7EC6EE-EA9C-421C-A4EB-63411AD55102}" destId="{A9339C46-DA70-4B45-837F-D7DFAAC5D83A}" srcOrd="13" destOrd="0" presId="urn:microsoft.com/office/officeart/2005/8/layout/cycle6"/>
    <dgm:cxn modelId="{94A4359D-28BF-41AF-ADCB-933F531AEFE4}" type="presParOf" srcId="{EB7EC6EE-EA9C-421C-A4EB-63411AD55102}" destId="{78C5E75C-FE73-4E48-A2AB-1C4FC96B4223}" srcOrd="14" destOrd="0" presId="urn:microsoft.com/office/officeart/2005/8/layout/cycle6"/>
    <dgm:cxn modelId="{988A9378-127F-4D33-BBC0-94CFAB16CB60}" type="presParOf" srcId="{EB7EC6EE-EA9C-421C-A4EB-63411AD55102}" destId="{C570983B-968A-49CD-8B3A-A6A9EB698448}" srcOrd="15" destOrd="0" presId="urn:microsoft.com/office/officeart/2005/8/layout/cycle6"/>
    <dgm:cxn modelId="{7A3735E7-B225-48B6-AD1D-5E1A06D19AC0}" type="presParOf" srcId="{EB7EC6EE-EA9C-421C-A4EB-63411AD55102}" destId="{4F5FDEBF-7A54-4667-8A65-7F1868C53566}" srcOrd="16" destOrd="0" presId="urn:microsoft.com/office/officeart/2005/8/layout/cycle6"/>
    <dgm:cxn modelId="{87F89510-8226-4062-87ED-AB949959A057}" type="presParOf" srcId="{EB7EC6EE-EA9C-421C-A4EB-63411AD55102}" destId="{FFB95C30-7EB1-4516-BDAC-E2DC443F4B0E}" srcOrd="17" destOrd="0" presId="urn:microsoft.com/office/officeart/2005/8/layout/cycle6"/>
    <dgm:cxn modelId="{BBF11423-2E3D-43F4-A984-E06FD56337C0}" type="presParOf" srcId="{EB7EC6EE-EA9C-421C-A4EB-63411AD55102}" destId="{28499C77-4279-4D0F-BF17-CC4A43FBFDDF}" srcOrd="18" destOrd="0" presId="urn:microsoft.com/office/officeart/2005/8/layout/cycle6"/>
    <dgm:cxn modelId="{EB8644C4-E2C5-4C4D-9CFA-50D12C419270}" type="presParOf" srcId="{EB7EC6EE-EA9C-421C-A4EB-63411AD55102}" destId="{BE541A83-F1A9-46DF-9D35-94B1980FEABB}" srcOrd="19" destOrd="0" presId="urn:microsoft.com/office/officeart/2005/8/layout/cycle6"/>
    <dgm:cxn modelId="{AC643D2A-DFFD-4309-BC8C-48F136BEB33B}" type="presParOf" srcId="{EB7EC6EE-EA9C-421C-A4EB-63411AD55102}" destId="{AC77B272-A258-4FD8-96C0-4ECD115A6AC8}" srcOrd="20" destOrd="0" presId="urn:microsoft.com/office/officeart/2005/8/layout/cycle6"/>
    <dgm:cxn modelId="{147927B8-A2B0-45C4-897E-81B3F199C0D1}" type="presParOf" srcId="{EB7EC6EE-EA9C-421C-A4EB-63411AD55102}" destId="{B8C6BABA-1BB8-4B68-A1E3-E7A9A45A0C23}" srcOrd="21" destOrd="0" presId="urn:microsoft.com/office/officeart/2005/8/layout/cycle6"/>
    <dgm:cxn modelId="{B67780F5-A953-4B2F-A6C4-65CB5F11272D}" type="presParOf" srcId="{EB7EC6EE-EA9C-421C-A4EB-63411AD55102}" destId="{0BED3183-480C-4AD4-BF57-8B1FA0AF96C7}" srcOrd="22" destOrd="0" presId="urn:microsoft.com/office/officeart/2005/8/layout/cycle6"/>
    <dgm:cxn modelId="{9170415D-6403-4952-97A8-E8D01EFD37B1}" type="presParOf" srcId="{EB7EC6EE-EA9C-421C-A4EB-63411AD55102}" destId="{9EDC2212-326E-4E8B-94ED-0AA2CED25A31}" srcOrd="23" destOrd="0" presId="urn:microsoft.com/office/officeart/2005/8/layout/cycle6"/>
    <dgm:cxn modelId="{A256786F-DA27-4303-835E-16C3553DAE77}" type="presParOf" srcId="{EB7EC6EE-EA9C-421C-A4EB-63411AD55102}" destId="{CEABBFB2-7D5A-4E0C-BFBC-66F5ED51C896}" srcOrd="24" destOrd="0" presId="urn:microsoft.com/office/officeart/2005/8/layout/cycle6"/>
    <dgm:cxn modelId="{4E6B15EA-249F-4EDE-82C8-FBEDC18D8C21}" type="presParOf" srcId="{EB7EC6EE-EA9C-421C-A4EB-63411AD55102}" destId="{0E172CCA-D527-4B2C-B14D-9B0554727071}" srcOrd="25" destOrd="0" presId="urn:microsoft.com/office/officeart/2005/8/layout/cycle6"/>
    <dgm:cxn modelId="{7BDB9729-4477-4D77-A453-4F88A15A4291}" type="presParOf" srcId="{EB7EC6EE-EA9C-421C-A4EB-63411AD55102}" destId="{66B41C9F-8043-42D8-8716-D0A49FA165F7}" srcOrd="26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1137E5-46FC-47A8-9BA3-5C069A4DFCB2}" type="doc">
      <dgm:prSet loTypeId="urn:microsoft.com/office/officeart/2005/8/layout/vList5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3FE7C67C-C871-402B-8FBA-FF3A2955C32C}">
      <dgm:prSet custT="1"/>
      <dgm:spPr>
        <a:effectLst>
          <a:glow rad="228600">
            <a:schemeClr val="accent3">
              <a:satMod val="175000"/>
              <a:alpha val="40000"/>
            </a:schemeClr>
          </a:glow>
        </a:effectLst>
      </dgm:spPr>
      <dgm:t>
        <a:bodyPr/>
        <a:lstStyle/>
        <a:p>
          <a:pPr rtl="0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Раздел 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VII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Преступления против личности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5D19182-77CB-46FB-99E2-228E40E79E69}" type="parTrans" cxnId="{3EE64904-65D0-4C6C-BF7B-6905B8179613}">
      <dgm:prSet/>
      <dgm:spPr/>
      <dgm:t>
        <a:bodyPr/>
        <a:lstStyle/>
        <a:p>
          <a:endParaRPr lang="ru-RU"/>
        </a:p>
      </dgm:t>
    </dgm:pt>
    <dgm:pt modelId="{A9972769-6958-423B-BDE9-BCAED337B0BE}" type="sibTrans" cxnId="{3EE64904-65D0-4C6C-BF7B-6905B8179613}">
      <dgm:prSet/>
      <dgm:spPr/>
      <dgm:t>
        <a:bodyPr/>
        <a:lstStyle/>
        <a:p>
          <a:endParaRPr lang="ru-RU"/>
        </a:p>
      </dgm:t>
    </dgm:pt>
    <dgm:pt modelId="{78B5F506-1666-4F68-9D83-2FF42F97740E}">
      <dgm:prSet custT="1"/>
      <dgm:spPr>
        <a:effectLst>
          <a:glow rad="228600">
            <a:schemeClr val="accent3">
              <a:satMod val="175000"/>
              <a:alpha val="40000"/>
            </a:schemeClr>
          </a:glow>
        </a:effectLst>
      </dgm:spPr>
      <dgm:t>
        <a:bodyPr/>
        <a:lstStyle/>
        <a:p>
          <a:pPr rtl="0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Раздел 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IX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Преступления против общественной безопасности и общественного порядка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65290B4-EE6A-413E-961D-2304EC6B1461}" type="parTrans" cxnId="{99448319-CAD2-4466-B9D4-B636ADC90BB5}">
      <dgm:prSet/>
      <dgm:spPr/>
      <dgm:t>
        <a:bodyPr/>
        <a:lstStyle/>
        <a:p>
          <a:endParaRPr lang="ru-RU"/>
        </a:p>
      </dgm:t>
    </dgm:pt>
    <dgm:pt modelId="{1AE63B05-46E1-4697-9C8D-A6F17198E991}" type="sibTrans" cxnId="{99448319-CAD2-4466-B9D4-B636ADC90BB5}">
      <dgm:prSet/>
      <dgm:spPr/>
      <dgm:t>
        <a:bodyPr/>
        <a:lstStyle/>
        <a:p>
          <a:endParaRPr lang="ru-RU"/>
        </a:p>
      </dgm:t>
    </dgm:pt>
    <dgm:pt modelId="{124C7E2D-4A43-4F49-B780-70A60BA50063}">
      <dgm:prSet custT="1"/>
      <dgm:spPr>
        <a:effectLst>
          <a:glow rad="228600">
            <a:schemeClr val="accent3">
              <a:satMod val="175000"/>
              <a:alpha val="40000"/>
            </a:schemeClr>
          </a:glow>
        </a:effectLst>
      </dgm:spPr>
      <dgm:t>
        <a:bodyPr/>
        <a:lstStyle/>
        <a:p>
          <a:pPr rtl="0"/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Раздел 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XII</a:t>
          </a:r>
          <a:r>
            <a: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Преступления против мира и безопасности человечества</a:t>
          </a:r>
          <a:endParaRPr lang="ru-RU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259C82-B49D-4679-9B51-163E94030886}" type="parTrans" cxnId="{F8615CB9-6555-4C79-80FD-39160BEC7B45}">
      <dgm:prSet/>
      <dgm:spPr/>
      <dgm:t>
        <a:bodyPr/>
        <a:lstStyle/>
        <a:p>
          <a:endParaRPr lang="ru-RU"/>
        </a:p>
      </dgm:t>
    </dgm:pt>
    <dgm:pt modelId="{4DD1C4AC-C45D-4DD3-B3E4-D692B06DC28F}" type="sibTrans" cxnId="{F8615CB9-6555-4C79-80FD-39160BEC7B45}">
      <dgm:prSet/>
      <dgm:spPr/>
      <dgm:t>
        <a:bodyPr/>
        <a:lstStyle/>
        <a:p>
          <a:endParaRPr lang="ru-RU"/>
        </a:p>
      </dgm:t>
    </dgm:pt>
    <dgm:pt modelId="{A46D7925-AC80-4F36-9F5F-6A3842C1F720}" type="pres">
      <dgm:prSet presAssocID="{EC1137E5-46FC-47A8-9BA3-5C069A4DFCB2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29B8C4F-6918-4E97-AAF1-DD8E516D2C9E}" type="pres">
      <dgm:prSet presAssocID="{3FE7C67C-C871-402B-8FBA-FF3A2955C32C}" presName="linNode" presStyleCnt="0"/>
      <dgm:spPr/>
    </dgm:pt>
    <dgm:pt modelId="{459483C3-C420-4082-BAFF-F73362BD7855}" type="pres">
      <dgm:prSet presAssocID="{3FE7C67C-C871-402B-8FBA-FF3A2955C32C}" presName="parentText" presStyleLbl="node1" presStyleIdx="0" presStyleCnt="3" custScaleX="132431" custScaleY="75784" custLinFactNeighborX="-1151" custLinFactNeighborY="24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36F8C40-8DA7-4E28-A806-8331FBA89D07}" type="pres">
      <dgm:prSet presAssocID="{A9972769-6958-423B-BDE9-BCAED337B0BE}" presName="sp" presStyleCnt="0"/>
      <dgm:spPr/>
    </dgm:pt>
    <dgm:pt modelId="{238A31E3-E9E5-442E-A0B9-EC269D791E58}" type="pres">
      <dgm:prSet presAssocID="{78B5F506-1666-4F68-9D83-2FF42F97740E}" presName="linNode" presStyleCnt="0"/>
      <dgm:spPr/>
    </dgm:pt>
    <dgm:pt modelId="{CCBCD1EC-BA67-4637-BCE2-BCAEDA3AF0BD}" type="pres">
      <dgm:prSet presAssocID="{78B5F506-1666-4F68-9D83-2FF42F97740E}" presName="parentText" presStyleLbl="node1" presStyleIdx="1" presStyleCnt="3" custScaleX="131298" custScaleY="8954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4BCA67-EB8F-4557-9C2B-6E475FE1B800}" type="pres">
      <dgm:prSet presAssocID="{1AE63B05-46E1-4697-9C8D-A6F17198E991}" presName="sp" presStyleCnt="0"/>
      <dgm:spPr/>
    </dgm:pt>
    <dgm:pt modelId="{23218C61-C0E4-404D-BEC7-0A05B3B6DB73}" type="pres">
      <dgm:prSet presAssocID="{124C7E2D-4A43-4F49-B780-70A60BA50063}" presName="linNode" presStyleCnt="0"/>
      <dgm:spPr/>
    </dgm:pt>
    <dgm:pt modelId="{A346AA8F-4104-454F-A017-A400B4C07B7A}" type="pres">
      <dgm:prSet presAssocID="{124C7E2D-4A43-4F49-B780-70A60BA50063}" presName="parentText" presStyleLbl="node1" presStyleIdx="2" presStyleCnt="3" custScaleX="131738" custScaleY="8948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9448319-CAD2-4466-B9D4-B636ADC90BB5}" srcId="{EC1137E5-46FC-47A8-9BA3-5C069A4DFCB2}" destId="{78B5F506-1666-4F68-9D83-2FF42F97740E}" srcOrd="1" destOrd="0" parTransId="{265290B4-EE6A-413E-961D-2304EC6B1461}" sibTransId="{1AE63B05-46E1-4697-9C8D-A6F17198E991}"/>
    <dgm:cxn modelId="{16ED88D3-D6B9-49AB-B8D7-F2AEECA4F9EA}" type="presOf" srcId="{124C7E2D-4A43-4F49-B780-70A60BA50063}" destId="{A346AA8F-4104-454F-A017-A400B4C07B7A}" srcOrd="0" destOrd="0" presId="urn:microsoft.com/office/officeart/2005/8/layout/vList5"/>
    <dgm:cxn modelId="{CA356B89-16D8-4691-9E01-35D9E4AD841D}" type="presOf" srcId="{EC1137E5-46FC-47A8-9BA3-5C069A4DFCB2}" destId="{A46D7925-AC80-4F36-9F5F-6A3842C1F720}" srcOrd="0" destOrd="0" presId="urn:microsoft.com/office/officeart/2005/8/layout/vList5"/>
    <dgm:cxn modelId="{3EE64904-65D0-4C6C-BF7B-6905B8179613}" srcId="{EC1137E5-46FC-47A8-9BA3-5C069A4DFCB2}" destId="{3FE7C67C-C871-402B-8FBA-FF3A2955C32C}" srcOrd="0" destOrd="0" parTransId="{35D19182-77CB-46FB-99E2-228E40E79E69}" sibTransId="{A9972769-6958-423B-BDE9-BCAED337B0BE}"/>
    <dgm:cxn modelId="{056B3EEE-C355-49CB-A332-156BED618DA7}" type="presOf" srcId="{78B5F506-1666-4F68-9D83-2FF42F97740E}" destId="{CCBCD1EC-BA67-4637-BCE2-BCAEDA3AF0BD}" srcOrd="0" destOrd="0" presId="urn:microsoft.com/office/officeart/2005/8/layout/vList5"/>
    <dgm:cxn modelId="{F1A3B09A-AA96-4DE2-920B-721A2AA166F3}" type="presOf" srcId="{3FE7C67C-C871-402B-8FBA-FF3A2955C32C}" destId="{459483C3-C420-4082-BAFF-F73362BD7855}" srcOrd="0" destOrd="0" presId="urn:microsoft.com/office/officeart/2005/8/layout/vList5"/>
    <dgm:cxn modelId="{F8615CB9-6555-4C79-80FD-39160BEC7B45}" srcId="{EC1137E5-46FC-47A8-9BA3-5C069A4DFCB2}" destId="{124C7E2D-4A43-4F49-B780-70A60BA50063}" srcOrd="2" destOrd="0" parTransId="{6B259C82-B49D-4679-9B51-163E94030886}" sibTransId="{4DD1C4AC-C45D-4DD3-B3E4-D692B06DC28F}"/>
    <dgm:cxn modelId="{191DBE2A-4096-4E65-B9F7-B9AEDC02E661}" type="presParOf" srcId="{A46D7925-AC80-4F36-9F5F-6A3842C1F720}" destId="{F29B8C4F-6918-4E97-AAF1-DD8E516D2C9E}" srcOrd="0" destOrd="0" presId="urn:microsoft.com/office/officeart/2005/8/layout/vList5"/>
    <dgm:cxn modelId="{75E1A35D-321A-483A-B688-79C7036DAF3C}" type="presParOf" srcId="{F29B8C4F-6918-4E97-AAF1-DD8E516D2C9E}" destId="{459483C3-C420-4082-BAFF-F73362BD7855}" srcOrd="0" destOrd="0" presId="urn:microsoft.com/office/officeart/2005/8/layout/vList5"/>
    <dgm:cxn modelId="{9E777E0E-B8CF-43DD-9F44-A1BEE9AC4D3A}" type="presParOf" srcId="{A46D7925-AC80-4F36-9F5F-6A3842C1F720}" destId="{636F8C40-8DA7-4E28-A806-8331FBA89D07}" srcOrd="1" destOrd="0" presId="urn:microsoft.com/office/officeart/2005/8/layout/vList5"/>
    <dgm:cxn modelId="{FEBEAADE-DB77-40AB-95EE-77CAEDC42C8F}" type="presParOf" srcId="{A46D7925-AC80-4F36-9F5F-6A3842C1F720}" destId="{238A31E3-E9E5-442E-A0B9-EC269D791E58}" srcOrd="2" destOrd="0" presId="urn:microsoft.com/office/officeart/2005/8/layout/vList5"/>
    <dgm:cxn modelId="{1841B989-D487-46FB-BA89-3064DC14861E}" type="presParOf" srcId="{238A31E3-E9E5-442E-A0B9-EC269D791E58}" destId="{CCBCD1EC-BA67-4637-BCE2-BCAEDA3AF0BD}" srcOrd="0" destOrd="0" presId="urn:microsoft.com/office/officeart/2005/8/layout/vList5"/>
    <dgm:cxn modelId="{B0312578-9477-43B9-8825-7D9D6CFB9E18}" type="presParOf" srcId="{A46D7925-AC80-4F36-9F5F-6A3842C1F720}" destId="{6D4BCA67-EB8F-4557-9C2B-6E475FE1B800}" srcOrd="3" destOrd="0" presId="urn:microsoft.com/office/officeart/2005/8/layout/vList5"/>
    <dgm:cxn modelId="{E51D30A4-7E5D-4272-A82C-27CC3D1BC355}" type="presParOf" srcId="{A46D7925-AC80-4F36-9F5F-6A3842C1F720}" destId="{23218C61-C0E4-404D-BEC7-0A05B3B6DB73}" srcOrd="4" destOrd="0" presId="urn:microsoft.com/office/officeart/2005/8/layout/vList5"/>
    <dgm:cxn modelId="{192D6FC4-252E-4E7E-9323-A13599BCAE2B}" type="presParOf" srcId="{23218C61-C0E4-404D-BEC7-0A05B3B6DB73}" destId="{A346AA8F-4104-454F-A017-A400B4C07B7A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9033D81-A8D0-4719-B42D-AD544D716316}" type="doc">
      <dgm:prSet loTypeId="urn:microsoft.com/office/officeart/2005/8/layout/default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36A6F03-9A81-4A99-8ECA-F06CCC7CFE30}">
      <dgm:prSet phldrT="[Текст]"/>
      <dgm:spPr>
        <a:ln>
          <a:solidFill>
            <a:schemeClr val="accent1"/>
          </a:solidFill>
        </a:ln>
        <a:effectLst>
          <a:innerShdw blurRad="63500" dist="50800" dir="13500000">
            <a:prstClr val="black">
              <a:alpha val="50000"/>
            </a:prstClr>
          </a:innerShdw>
        </a:effectLst>
      </dgm:spPr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Смерть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74885B3-EB6A-4553-BE37-3730FB412295}" type="parTrans" cxnId="{828E3A6A-BD51-40D6-8D50-540AD2191832}">
      <dgm:prSet/>
      <dgm:spPr/>
      <dgm:t>
        <a:bodyPr/>
        <a:lstStyle/>
        <a:p>
          <a:endParaRPr lang="ru-RU"/>
        </a:p>
      </dgm:t>
    </dgm:pt>
    <dgm:pt modelId="{0171B65F-715E-4515-B827-82B6E6B547C0}" type="sibTrans" cxnId="{828E3A6A-BD51-40D6-8D50-540AD2191832}">
      <dgm:prSet/>
      <dgm:spPr/>
      <dgm:t>
        <a:bodyPr/>
        <a:lstStyle/>
        <a:p>
          <a:endParaRPr lang="ru-RU"/>
        </a:p>
      </dgm:t>
    </dgm:pt>
    <dgm:pt modelId="{B192FB35-9E12-455D-B11B-B4977F5FEEFB}" type="pres">
      <dgm:prSet presAssocID="{59033D81-A8D0-4719-B42D-AD544D716316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83711F6-40A9-41CA-98FD-E6B8B4DDB189}" type="pres">
      <dgm:prSet presAssocID="{436A6F03-9A81-4A99-8ECA-F06CCC7CFE30}" presName="node" presStyleLbl="node1" presStyleIdx="0" presStyleCnt="1" custScaleX="99869" custScaleY="95991" custLinFactNeighborX="1884" custLinFactNeighborY="-10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4806B1-129F-4FDB-BD51-A9013E0025A7}" type="presOf" srcId="{59033D81-A8D0-4719-B42D-AD544D716316}" destId="{B192FB35-9E12-455D-B11B-B4977F5FEEFB}" srcOrd="0" destOrd="0" presId="urn:microsoft.com/office/officeart/2005/8/layout/default"/>
    <dgm:cxn modelId="{828E3A6A-BD51-40D6-8D50-540AD2191832}" srcId="{59033D81-A8D0-4719-B42D-AD544D716316}" destId="{436A6F03-9A81-4A99-8ECA-F06CCC7CFE30}" srcOrd="0" destOrd="0" parTransId="{974885B3-EB6A-4553-BE37-3730FB412295}" sibTransId="{0171B65F-715E-4515-B827-82B6E6B547C0}"/>
    <dgm:cxn modelId="{418C5226-8BF8-40EB-BF52-93DC6E067E10}" type="presOf" srcId="{436A6F03-9A81-4A99-8ECA-F06CCC7CFE30}" destId="{083711F6-40A9-41CA-98FD-E6B8B4DDB189}" srcOrd="0" destOrd="0" presId="urn:microsoft.com/office/officeart/2005/8/layout/default"/>
    <dgm:cxn modelId="{9AB68620-B344-4C12-BD04-EA87506D70D9}" type="presParOf" srcId="{B192FB35-9E12-455D-B11B-B4977F5FEEFB}" destId="{083711F6-40A9-41CA-98FD-E6B8B4DDB189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458F99B-B1D3-4A43-A6CF-3534484B02DD}" type="doc">
      <dgm:prSet loTypeId="urn:microsoft.com/office/officeart/2005/8/layout/default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37DAC574-37D5-4C86-BFEF-A6798D3E2086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Ст. 242. Незаконные изготовление и оборот порнографических материалов или предметов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FF3C371-8A42-4FB9-A571-44B341C68ED1}" type="parTrans" cxnId="{833F9B4D-0A39-411D-A57A-38C45CD29A82}">
      <dgm:prSet/>
      <dgm:spPr/>
      <dgm:t>
        <a:bodyPr/>
        <a:lstStyle/>
        <a:p>
          <a:endParaRPr lang="ru-RU"/>
        </a:p>
      </dgm:t>
    </dgm:pt>
    <dgm:pt modelId="{BBCF8598-6666-42F6-88FD-D83DFA7960E4}" type="sibTrans" cxnId="{833F9B4D-0A39-411D-A57A-38C45CD29A82}">
      <dgm:prSet/>
      <dgm:spPr/>
      <dgm:t>
        <a:bodyPr/>
        <a:lstStyle/>
        <a:p>
          <a:endParaRPr lang="ru-RU"/>
        </a:p>
      </dgm:t>
    </dgm:pt>
    <dgm:pt modelId="{20FAB277-2488-473B-879A-EEAFB67656BF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Ст. 242.1. Изготовление и оборот материалов или предметов с порнографическими изображениями несовершеннолетних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E5C384-5C4E-44B8-8CEE-9D22F32B8E15}" type="parTrans" cxnId="{911C7FA4-2175-4981-A2D7-363B7B0C148D}">
      <dgm:prSet/>
      <dgm:spPr/>
      <dgm:t>
        <a:bodyPr/>
        <a:lstStyle/>
        <a:p>
          <a:endParaRPr lang="ru-RU"/>
        </a:p>
      </dgm:t>
    </dgm:pt>
    <dgm:pt modelId="{B4F38A56-BD34-42E3-9807-CC6EB12920F5}" type="sibTrans" cxnId="{911C7FA4-2175-4981-A2D7-363B7B0C148D}">
      <dgm:prSet/>
      <dgm:spPr/>
      <dgm:t>
        <a:bodyPr/>
        <a:lstStyle/>
        <a:p>
          <a:endParaRPr lang="ru-RU"/>
        </a:p>
      </dgm:t>
    </dgm:pt>
    <dgm:pt modelId="{E6BD028E-25AA-47E7-A7AE-76378C025540}">
      <dgm:prSet phldrT="[Текст]"/>
      <dgm:spPr/>
      <dgm:t>
        <a:bodyPr/>
        <a:lstStyle/>
        <a:p>
          <a:r>
            <a:rPr lang="ru-RU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Ст. 242.2. Использование несовершеннолетнего в целях изготовления порнографических материалов или предметов</a:t>
          </a:r>
          <a:endParaRPr lang="ru-RU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64850A-7D4E-40D4-AD49-F067327DFB5C}" type="parTrans" cxnId="{1DF80DA4-7A16-4EEE-B94D-60F66CFC5265}">
      <dgm:prSet/>
      <dgm:spPr/>
      <dgm:t>
        <a:bodyPr/>
        <a:lstStyle/>
        <a:p>
          <a:endParaRPr lang="ru-RU"/>
        </a:p>
      </dgm:t>
    </dgm:pt>
    <dgm:pt modelId="{5AC41051-65A1-4093-BD48-B921FB6A288B}" type="sibTrans" cxnId="{1DF80DA4-7A16-4EEE-B94D-60F66CFC5265}">
      <dgm:prSet/>
      <dgm:spPr/>
      <dgm:t>
        <a:bodyPr/>
        <a:lstStyle/>
        <a:p>
          <a:endParaRPr lang="ru-RU"/>
        </a:p>
      </dgm:t>
    </dgm:pt>
    <dgm:pt modelId="{9980AA62-8D10-4676-AEB9-DC44F226840B}" type="pres">
      <dgm:prSet presAssocID="{D458F99B-B1D3-4A43-A6CF-3534484B02D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D77D5E-8C7E-44A5-A959-DE205E52EB33}" type="pres">
      <dgm:prSet presAssocID="{37DAC574-37D5-4C86-BFEF-A6798D3E2086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87B55CF-0963-4A90-82EA-3E7BC1516929}" type="pres">
      <dgm:prSet presAssocID="{BBCF8598-6666-42F6-88FD-D83DFA7960E4}" presName="sibTrans" presStyleCnt="0"/>
      <dgm:spPr/>
    </dgm:pt>
    <dgm:pt modelId="{E9F991DD-0DCC-4A94-B3B4-598B84A91D95}" type="pres">
      <dgm:prSet presAssocID="{20FAB277-2488-473B-879A-EEAFB67656B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496020-5F45-4A58-BD8D-DD7BE1A61502}" type="pres">
      <dgm:prSet presAssocID="{B4F38A56-BD34-42E3-9807-CC6EB12920F5}" presName="sibTrans" presStyleCnt="0"/>
      <dgm:spPr/>
    </dgm:pt>
    <dgm:pt modelId="{65C5830B-7FEF-4A09-8E34-BB6DDCA31E5F}" type="pres">
      <dgm:prSet presAssocID="{E6BD028E-25AA-47E7-A7AE-76378C025540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DF80DA4-7A16-4EEE-B94D-60F66CFC5265}" srcId="{D458F99B-B1D3-4A43-A6CF-3534484B02DD}" destId="{E6BD028E-25AA-47E7-A7AE-76378C025540}" srcOrd="2" destOrd="0" parTransId="{9364850A-7D4E-40D4-AD49-F067327DFB5C}" sibTransId="{5AC41051-65A1-4093-BD48-B921FB6A288B}"/>
    <dgm:cxn modelId="{EF538F6C-85FA-4437-B09D-912DAD7F737D}" type="presOf" srcId="{E6BD028E-25AA-47E7-A7AE-76378C025540}" destId="{65C5830B-7FEF-4A09-8E34-BB6DDCA31E5F}" srcOrd="0" destOrd="0" presId="urn:microsoft.com/office/officeart/2005/8/layout/default"/>
    <dgm:cxn modelId="{833F9B4D-0A39-411D-A57A-38C45CD29A82}" srcId="{D458F99B-B1D3-4A43-A6CF-3534484B02DD}" destId="{37DAC574-37D5-4C86-BFEF-A6798D3E2086}" srcOrd="0" destOrd="0" parTransId="{DFF3C371-8A42-4FB9-A571-44B341C68ED1}" sibTransId="{BBCF8598-6666-42F6-88FD-D83DFA7960E4}"/>
    <dgm:cxn modelId="{49C5FADC-35C5-4213-9131-6773CFBD1D22}" type="presOf" srcId="{20FAB277-2488-473B-879A-EEAFB67656BF}" destId="{E9F991DD-0DCC-4A94-B3B4-598B84A91D95}" srcOrd="0" destOrd="0" presId="urn:microsoft.com/office/officeart/2005/8/layout/default"/>
    <dgm:cxn modelId="{3B3BCA5A-3B5A-4C2B-99D0-CB77B0BDEAB1}" type="presOf" srcId="{D458F99B-B1D3-4A43-A6CF-3534484B02DD}" destId="{9980AA62-8D10-4676-AEB9-DC44F226840B}" srcOrd="0" destOrd="0" presId="urn:microsoft.com/office/officeart/2005/8/layout/default"/>
    <dgm:cxn modelId="{88E45C45-E190-4790-9535-4EBBC5157CD4}" type="presOf" srcId="{37DAC574-37D5-4C86-BFEF-A6798D3E2086}" destId="{CBD77D5E-8C7E-44A5-A959-DE205E52EB33}" srcOrd="0" destOrd="0" presId="urn:microsoft.com/office/officeart/2005/8/layout/default"/>
    <dgm:cxn modelId="{911C7FA4-2175-4981-A2D7-363B7B0C148D}" srcId="{D458F99B-B1D3-4A43-A6CF-3534484B02DD}" destId="{20FAB277-2488-473B-879A-EEAFB67656BF}" srcOrd="1" destOrd="0" parTransId="{03E5C384-5C4E-44B8-8CEE-9D22F32B8E15}" sibTransId="{B4F38A56-BD34-42E3-9807-CC6EB12920F5}"/>
    <dgm:cxn modelId="{682D9593-F0C6-4C9F-8549-363076751506}" type="presParOf" srcId="{9980AA62-8D10-4676-AEB9-DC44F226840B}" destId="{CBD77D5E-8C7E-44A5-A959-DE205E52EB33}" srcOrd="0" destOrd="0" presId="urn:microsoft.com/office/officeart/2005/8/layout/default"/>
    <dgm:cxn modelId="{2E810B40-9CB6-4046-95F6-435F2DA73B9E}" type="presParOf" srcId="{9980AA62-8D10-4676-AEB9-DC44F226840B}" destId="{B87B55CF-0963-4A90-82EA-3E7BC1516929}" srcOrd="1" destOrd="0" presId="urn:microsoft.com/office/officeart/2005/8/layout/default"/>
    <dgm:cxn modelId="{BB311FE7-5B08-4BA1-85AB-7F358F08A06A}" type="presParOf" srcId="{9980AA62-8D10-4676-AEB9-DC44F226840B}" destId="{E9F991DD-0DCC-4A94-B3B4-598B84A91D95}" srcOrd="2" destOrd="0" presId="urn:microsoft.com/office/officeart/2005/8/layout/default"/>
    <dgm:cxn modelId="{33869797-34EF-45DF-9938-7FD64BF0EDB6}" type="presParOf" srcId="{9980AA62-8D10-4676-AEB9-DC44F226840B}" destId="{45496020-5F45-4A58-BD8D-DD7BE1A61502}" srcOrd="3" destOrd="0" presId="urn:microsoft.com/office/officeart/2005/8/layout/default"/>
    <dgm:cxn modelId="{02915DE1-EAB6-4CD4-B4D3-7B92560ADA7C}" type="presParOf" srcId="{9980AA62-8D10-4676-AEB9-DC44F226840B}" destId="{65C5830B-7FEF-4A09-8E34-BB6DDCA31E5F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E2E0E7D-D082-488F-8CBE-C57F9EB39CA5}">
      <dsp:nvSpPr>
        <dsp:cNvPr id="0" name=""/>
        <dsp:cNvSpPr/>
      </dsp:nvSpPr>
      <dsp:spPr>
        <a:xfrm>
          <a:off x="2543637" y="2895"/>
          <a:ext cx="903949" cy="587567"/>
        </a:xfrm>
        <a:prstGeom prst="roundRect">
          <a:avLst/>
        </a:prstGeom>
        <a:solidFill>
          <a:schemeClr val="accent2">
            <a:tint val="70000"/>
            <a:lumMod val="104000"/>
          </a:schemeClr>
        </a:solidFill>
        <a:ln w="9525" cap="rnd" cmpd="sng" algn="ctr">
          <a:solidFill>
            <a:schemeClr val="accent2">
              <a:shade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150 </a:t>
          </a:r>
          <a:endParaRPr lang="ru-RU" sz="2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72320" y="31578"/>
        <a:ext cx="846583" cy="530201"/>
      </dsp:txXfrm>
    </dsp:sp>
    <dsp:sp modelId="{B348D9F4-5877-40C1-9769-D47F97FF3BF4}">
      <dsp:nvSpPr>
        <dsp:cNvPr id="0" name=""/>
        <dsp:cNvSpPr/>
      </dsp:nvSpPr>
      <dsp:spPr>
        <a:xfrm>
          <a:off x="738196" y="296678"/>
          <a:ext cx="4514831" cy="4514831"/>
        </a:xfrm>
        <a:custGeom>
          <a:avLst/>
          <a:gdLst/>
          <a:ahLst/>
          <a:cxnLst/>
          <a:rect l="0" t="0" r="0" b="0"/>
          <a:pathLst>
            <a:path>
              <a:moveTo>
                <a:pt x="2715081" y="46880"/>
              </a:moveTo>
              <a:arcTo wR="2257415" hR="2257415" stAng="16901830" swAng="86965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112B1-1F8C-46C7-B173-DDB51F1BD6A4}">
      <dsp:nvSpPr>
        <dsp:cNvPr id="0" name=""/>
        <dsp:cNvSpPr/>
      </dsp:nvSpPr>
      <dsp:spPr>
        <a:xfrm>
          <a:off x="3994676" y="531030"/>
          <a:ext cx="903949" cy="587567"/>
        </a:xfrm>
        <a:prstGeom prst="roundRect">
          <a:avLst/>
        </a:prstGeom>
        <a:solidFill>
          <a:schemeClr val="accent2">
            <a:tint val="70000"/>
            <a:lumMod val="104000"/>
          </a:schemeClr>
        </a:solidFill>
        <a:ln w="9525" cap="rnd" cmpd="sng" algn="ctr">
          <a:solidFill>
            <a:schemeClr val="accent2">
              <a:shade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151</a:t>
          </a:r>
          <a:endParaRPr lang="ru-RU" sz="2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23359" y="559713"/>
        <a:ext cx="846583" cy="530201"/>
      </dsp:txXfrm>
    </dsp:sp>
    <dsp:sp modelId="{C1A5C75F-88DD-4CC2-9AE7-CEA331A484A0}">
      <dsp:nvSpPr>
        <dsp:cNvPr id="0" name=""/>
        <dsp:cNvSpPr/>
      </dsp:nvSpPr>
      <dsp:spPr>
        <a:xfrm>
          <a:off x="738196" y="296678"/>
          <a:ext cx="4514831" cy="4514831"/>
        </a:xfrm>
        <a:custGeom>
          <a:avLst/>
          <a:gdLst/>
          <a:ahLst/>
          <a:cxnLst/>
          <a:rect l="0" t="0" r="0" b="0"/>
          <a:pathLst>
            <a:path>
              <a:moveTo>
                <a:pt x="4005035" y="828518"/>
              </a:moveTo>
              <a:arcTo wR="2257415" hR="2257415" stAng="19243783" swAng="128209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63D3CA-F902-45B5-AB1C-829D57263DF8}">
      <dsp:nvSpPr>
        <dsp:cNvPr id="0" name=""/>
        <dsp:cNvSpPr/>
      </dsp:nvSpPr>
      <dsp:spPr>
        <a:xfrm>
          <a:off x="4766757" y="1868314"/>
          <a:ext cx="903949" cy="587567"/>
        </a:xfrm>
        <a:prstGeom prst="roundRect">
          <a:avLst/>
        </a:prstGeom>
        <a:solidFill>
          <a:schemeClr val="accent2">
            <a:tint val="70000"/>
            <a:lumMod val="104000"/>
          </a:schemeClr>
        </a:solidFill>
        <a:ln w="9525" cap="rnd" cmpd="sng" algn="ctr">
          <a:solidFill>
            <a:schemeClr val="accent2">
              <a:shade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151.1</a:t>
          </a:r>
          <a:endParaRPr lang="ru-RU" sz="2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795440" y="1896997"/>
        <a:ext cx="846583" cy="530201"/>
      </dsp:txXfrm>
    </dsp:sp>
    <dsp:sp modelId="{05652DDF-7639-457A-A096-29FCA01F2B41}">
      <dsp:nvSpPr>
        <dsp:cNvPr id="0" name=""/>
        <dsp:cNvSpPr/>
      </dsp:nvSpPr>
      <dsp:spPr>
        <a:xfrm>
          <a:off x="738196" y="296678"/>
          <a:ext cx="4514831" cy="4514831"/>
        </a:xfrm>
        <a:custGeom>
          <a:avLst/>
          <a:gdLst/>
          <a:ahLst/>
          <a:cxnLst/>
          <a:rect l="0" t="0" r="0" b="0"/>
          <a:pathLst>
            <a:path>
              <a:moveTo>
                <a:pt x="4513085" y="2168658"/>
              </a:moveTo>
              <a:arcTo wR="2257415" hR="2257415" stAng="21464801" swAng="142320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267E33-6407-432F-B280-CCBFB3E865F9}">
      <dsp:nvSpPr>
        <dsp:cNvPr id="0" name=""/>
        <dsp:cNvSpPr/>
      </dsp:nvSpPr>
      <dsp:spPr>
        <a:xfrm>
          <a:off x="4498616" y="3389018"/>
          <a:ext cx="903949" cy="587567"/>
        </a:xfrm>
        <a:prstGeom prst="roundRect">
          <a:avLst/>
        </a:prstGeom>
        <a:solidFill>
          <a:schemeClr val="accent2">
            <a:tint val="70000"/>
            <a:lumMod val="104000"/>
          </a:schemeClr>
        </a:solidFill>
        <a:ln w="9525" cap="rnd" cmpd="sng" algn="ctr">
          <a:solidFill>
            <a:schemeClr val="accent2">
              <a:shade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151.2</a:t>
          </a:r>
          <a:endParaRPr lang="ru-RU" sz="2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527299" y="3417701"/>
        <a:ext cx="846583" cy="530201"/>
      </dsp:txXfrm>
    </dsp:sp>
    <dsp:sp modelId="{F33E8F98-9EC7-4BB2-B32E-B5A400969C33}">
      <dsp:nvSpPr>
        <dsp:cNvPr id="0" name=""/>
        <dsp:cNvSpPr/>
      </dsp:nvSpPr>
      <dsp:spPr>
        <a:xfrm>
          <a:off x="738196" y="296678"/>
          <a:ext cx="4514831" cy="4514831"/>
        </a:xfrm>
        <a:custGeom>
          <a:avLst/>
          <a:gdLst/>
          <a:ahLst/>
          <a:cxnLst/>
          <a:rect l="0" t="0" r="0" b="0"/>
          <a:pathLst>
            <a:path>
              <a:moveTo>
                <a:pt x="4005769" y="3685415"/>
              </a:moveTo>
              <a:arcTo wR="2257415" hR="2257415" stAng="2354451" swAng="1064566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6FEC71-D0AD-406C-997A-12FF886553BD}">
      <dsp:nvSpPr>
        <dsp:cNvPr id="0" name=""/>
        <dsp:cNvSpPr/>
      </dsp:nvSpPr>
      <dsp:spPr>
        <a:xfrm>
          <a:off x="3315718" y="4381587"/>
          <a:ext cx="903949" cy="587567"/>
        </a:xfrm>
        <a:prstGeom prst="roundRect">
          <a:avLst/>
        </a:prstGeom>
        <a:solidFill>
          <a:schemeClr val="accent2">
            <a:tint val="70000"/>
            <a:lumMod val="104000"/>
          </a:schemeClr>
        </a:solidFill>
        <a:ln w="9525" cap="rnd" cmpd="sng" algn="ctr">
          <a:solidFill>
            <a:schemeClr val="accent2">
              <a:shade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153</a:t>
          </a:r>
          <a:endParaRPr lang="ru-RU" sz="2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44401" y="4410270"/>
        <a:ext cx="846583" cy="530201"/>
      </dsp:txXfrm>
    </dsp:sp>
    <dsp:sp modelId="{78C5E75C-FE73-4E48-A2AB-1C4FC96B4223}">
      <dsp:nvSpPr>
        <dsp:cNvPr id="0" name=""/>
        <dsp:cNvSpPr/>
      </dsp:nvSpPr>
      <dsp:spPr>
        <a:xfrm>
          <a:off x="738196" y="296678"/>
          <a:ext cx="4514831" cy="4514831"/>
        </a:xfrm>
        <a:custGeom>
          <a:avLst/>
          <a:gdLst/>
          <a:ahLst/>
          <a:cxnLst/>
          <a:rect l="0" t="0" r="0" b="0"/>
          <a:pathLst>
            <a:path>
              <a:moveTo>
                <a:pt x="2571183" y="4492918"/>
              </a:moveTo>
              <a:arcTo wR="2257415" hR="2257415" stAng="4920620" swAng="95876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70983B-968A-49CD-8B3A-A6A9EB698448}">
      <dsp:nvSpPr>
        <dsp:cNvPr id="0" name=""/>
        <dsp:cNvSpPr/>
      </dsp:nvSpPr>
      <dsp:spPr>
        <a:xfrm>
          <a:off x="1771555" y="4381587"/>
          <a:ext cx="903949" cy="587567"/>
        </a:xfrm>
        <a:prstGeom prst="roundRect">
          <a:avLst/>
        </a:prstGeom>
        <a:solidFill>
          <a:schemeClr val="accent2">
            <a:tint val="70000"/>
            <a:lumMod val="104000"/>
          </a:schemeClr>
        </a:solidFill>
        <a:ln w="9525" cap="rnd" cmpd="sng" algn="ctr">
          <a:solidFill>
            <a:schemeClr val="accent2">
              <a:shade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154</a:t>
          </a:r>
          <a:endParaRPr lang="ru-RU" sz="2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800238" y="4410270"/>
        <a:ext cx="846583" cy="530201"/>
      </dsp:txXfrm>
    </dsp:sp>
    <dsp:sp modelId="{FFB95C30-7EB1-4516-BDAC-E2DC443F4B0E}">
      <dsp:nvSpPr>
        <dsp:cNvPr id="0" name=""/>
        <dsp:cNvSpPr/>
      </dsp:nvSpPr>
      <dsp:spPr>
        <a:xfrm>
          <a:off x="738196" y="296678"/>
          <a:ext cx="4514831" cy="4514831"/>
        </a:xfrm>
        <a:custGeom>
          <a:avLst/>
          <a:gdLst/>
          <a:ahLst/>
          <a:cxnLst/>
          <a:rect l="0" t="0" r="0" b="0"/>
          <a:pathLst>
            <a:path>
              <a:moveTo>
                <a:pt x="1027397" y="4150291"/>
              </a:moveTo>
              <a:arcTo wR="2257415" hR="2257415" stAng="7380984" swAng="1064566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499C77-4279-4D0F-BF17-CC4A43FBFDDF}">
      <dsp:nvSpPr>
        <dsp:cNvPr id="0" name=""/>
        <dsp:cNvSpPr/>
      </dsp:nvSpPr>
      <dsp:spPr>
        <a:xfrm>
          <a:off x="588658" y="3389018"/>
          <a:ext cx="903949" cy="587567"/>
        </a:xfrm>
        <a:prstGeom prst="roundRect">
          <a:avLst/>
        </a:prstGeom>
        <a:solidFill>
          <a:schemeClr val="accent2">
            <a:tint val="70000"/>
            <a:lumMod val="104000"/>
          </a:schemeClr>
        </a:solidFill>
        <a:ln w="9525" cap="rnd" cmpd="sng" algn="ctr">
          <a:solidFill>
            <a:schemeClr val="accent2">
              <a:shade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155</a:t>
          </a:r>
          <a:endParaRPr lang="ru-RU" sz="2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617341" y="3417701"/>
        <a:ext cx="846583" cy="530201"/>
      </dsp:txXfrm>
    </dsp:sp>
    <dsp:sp modelId="{AC77B272-A258-4FD8-96C0-4ECD115A6AC8}">
      <dsp:nvSpPr>
        <dsp:cNvPr id="0" name=""/>
        <dsp:cNvSpPr/>
      </dsp:nvSpPr>
      <dsp:spPr>
        <a:xfrm>
          <a:off x="738196" y="296678"/>
          <a:ext cx="4514831" cy="4514831"/>
        </a:xfrm>
        <a:custGeom>
          <a:avLst/>
          <a:gdLst/>
          <a:ahLst/>
          <a:cxnLst/>
          <a:rect l="0" t="0" r="0" b="0"/>
          <a:pathLst>
            <a:path>
              <a:moveTo>
                <a:pt x="156595" y="3083539"/>
              </a:moveTo>
              <a:arcTo wR="2257415" hR="2257415" stAng="9511999" swAng="142320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C6BABA-1BB8-4B68-A1E3-E7A9A45A0C23}">
      <dsp:nvSpPr>
        <dsp:cNvPr id="0" name=""/>
        <dsp:cNvSpPr/>
      </dsp:nvSpPr>
      <dsp:spPr>
        <a:xfrm>
          <a:off x="320516" y="1868314"/>
          <a:ext cx="903949" cy="587567"/>
        </a:xfrm>
        <a:prstGeom prst="roundRect">
          <a:avLst/>
        </a:prstGeom>
        <a:solidFill>
          <a:schemeClr val="accent2">
            <a:tint val="70000"/>
            <a:lumMod val="104000"/>
          </a:schemeClr>
        </a:solidFill>
        <a:ln w="9525" cap="rnd" cmpd="sng" algn="ctr">
          <a:solidFill>
            <a:schemeClr val="accent2">
              <a:shade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156</a:t>
          </a:r>
          <a:endParaRPr lang="ru-RU" sz="2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9199" y="1896997"/>
        <a:ext cx="846583" cy="530201"/>
      </dsp:txXfrm>
    </dsp:sp>
    <dsp:sp modelId="{9EDC2212-326E-4E8B-94ED-0AA2CED25A31}">
      <dsp:nvSpPr>
        <dsp:cNvPr id="0" name=""/>
        <dsp:cNvSpPr/>
      </dsp:nvSpPr>
      <dsp:spPr>
        <a:xfrm>
          <a:off x="738196" y="296678"/>
          <a:ext cx="4514831" cy="4514831"/>
        </a:xfrm>
        <a:custGeom>
          <a:avLst/>
          <a:gdLst/>
          <a:ahLst/>
          <a:cxnLst/>
          <a:rect l="0" t="0" r="0" b="0"/>
          <a:pathLst>
            <a:path>
              <a:moveTo>
                <a:pt x="109296" y="1563506"/>
              </a:moveTo>
              <a:arcTo wR="2257415" hR="2257415" stAng="11874124" swAng="1282093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ABBFB2-7D5A-4E0C-BFBC-66F5ED51C896}">
      <dsp:nvSpPr>
        <dsp:cNvPr id="0" name=""/>
        <dsp:cNvSpPr/>
      </dsp:nvSpPr>
      <dsp:spPr>
        <a:xfrm>
          <a:off x="1092598" y="531030"/>
          <a:ext cx="903949" cy="587567"/>
        </a:xfrm>
        <a:prstGeom prst="roundRect">
          <a:avLst/>
        </a:prstGeom>
        <a:solidFill>
          <a:schemeClr val="accent2">
            <a:tint val="70000"/>
            <a:lumMod val="104000"/>
          </a:schemeClr>
        </a:solidFill>
        <a:ln w="9525" cap="rnd" cmpd="sng" algn="ctr">
          <a:solidFill>
            <a:schemeClr val="accent2">
              <a:shade val="90000"/>
            </a:schemeClr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157</a:t>
          </a:r>
          <a:endParaRPr lang="ru-RU" sz="2300" b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121281" y="559713"/>
        <a:ext cx="846583" cy="530201"/>
      </dsp:txXfrm>
    </dsp:sp>
    <dsp:sp modelId="{66B41C9F-8043-42D8-8716-D0A49FA165F7}">
      <dsp:nvSpPr>
        <dsp:cNvPr id="0" name=""/>
        <dsp:cNvSpPr/>
      </dsp:nvSpPr>
      <dsp:spPr>
        <a:xfrm>
          <a:off x="738196" y="296678"/>
          <a:ext cx="4514831" cy="4514831"/>
        </a:xfrm>
        <a:custGeom>
          <a:avLst/>
          <a:gdLst/>
          <a:ahLst/>
          <a:cxnLst/>
          <a:rect l="0" t="0" r="0" b="0"/>
          <a:pathLst>
            <a:path>
              <a:moveTo>
                <a:pt x="1261059" y="231780"/>
              </a:moveTo>
              <a:arcTo wR="2257415" hR="2257415" stAng="14628519" swAng="869650"/>
            </a:path>
          </a:pathLst>
        </a:custGeom>
        <a:noFill/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59483C3-C420-4082-BAFF-F73362BD7855}">
      <dsp:nvSpPr>
        <dsp:cNvPr id="0" name=""/>
        <dsp:cNvSpPr/>
      </dsp:nvSpPr>
      <dsp:spPr>
        <a:xfrm>
          <a:off x="2405496" y="49212"/>
          <a:ext cx="4454021" cy="150939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3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Раздел 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VII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Преступления против личности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479178" y="122894"/>
        <a:ext cx="4306657" cy="1362027"/>
      </dsp:txXfrm>
    </dsp:sp>
    <dsp:sp modelId="{CCBCD1EC-BA67-4637-BCE2-BCAEDA3AF0BD}">
      <dsp:nvSpPr>
        <dsp:cNvPr id="0" name=""/>
        <dsp:cNvSpPr/>
      </dsp:nvSpPr>
      <dsp:spPr>
        <a:xfrm>
          <a:off x="2444207" y="1610248"/>
          <a:ext cx="4415915" cy="178340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3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Раздел 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IX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Преступления против общественной безопасности и общественного порядка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31266" y="1697307"/>
        <a:ext cx="4241797" cy="1609291"/>
      </dsp:txXfrm>
    </dsp:sp>
    <dsp:sp modelId="{A346AA8F-4104-454F-A017-A400B4C07B7A}">
      <dsp:nvSpPr>
        <dsp:cNvPr id="0" name=""/>
        <dsp:cNvSpPr/>
      </dsp:nvSpPr>
      <dsp:spPr>
        <a:xfrm>
          <a:off x="2444207" y="3493243"/>
          <a:ext cx="4430713" cy="1782334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228600">
            <a:schemeClr val="accent3">
              <a:satMod val="175000"/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45720" rIns="91440" bIns="4572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Раздел 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XII</a:t>
          </a: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Преступления против мира и безопасности человечества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531213" y="3580249"/>
        <a:ext cx="4256701" cy="160832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3711F6-40A9-41CA-98FD-E6B8B4DDB189}">
      <dsp:nvSpPr>
        <dsp:cNvPr id="0" name=""/>
        <dsp:cNvSpPr/>
      </dsp:nvSpPr>
      <dsp:spPr>
        <a:xfrm>
          <a:off x="8871" y="751218"/>
          <a:ext cx="6763402" cy="3900464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1"/>
          </a:solidFill>
          <a:prstDash val="solid"/>
        </a:ln>
        <a:effectLst>
          <a:innerShdw blurRad="63500" dist="50800" dir="13500000">
            <a:prstClr val="black">
              <a:alpha val="50000"/>
            </a:prstClr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lvl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Смерть</a:t>
          </a:r>
          <a:endParaRPr lang="ru-RU" sz="6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8871" y="751218"/>
        <a:ext cx="6763402" cy="390046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D77D5E-8C7E-44A5-A959-DE205E52EB33}">
      <dsp:nvSpPr>
        <dsp:cNvPr id="0" name=""/>
        <dsp:cNvSpPr/>
      </dsp:nvSpPr>
      <dsp:spPr>
        <a:xfrm>
          <a:off x="1482174" y="1812"/>
          <a:ext cx="3536113" cy="21216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Ст. 242. Незаконные изготовление и оборот порнографических материалов или предметов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482174" y="1812"/>
        <a:ext cx="3536113" cy="2121668"/>
      </dsp:txXfrm>
    </dsp:sp>
    <dsp:sp modelId="{E9F991DD-0DCC-4A94-B3B4-598B84A91D95}">
      <dsp:nvSpPr>
        <dsp:cNvPr id="0" name=""/>
        <dsp:cNvSpPr/>
      </dsp:nvSpPr>
      <dsp:spPr>
        <a:xfrm>
          <a:off x="5371899" y="1812"/>
          <a:ext cx="3536113" cy="21216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Ст. 242.1. Изготовление и оборот материалов или предметов с порнографическими изображениями несовершеннолетних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71899" y="1812"/>
        <a:ext cx="3536113" cy="2121668"/>
      </dsp:txXfrm>
    </dsp:sp>
    <dsp:sp modelId="{65C5830B-7FEF-4A09-8E34-BB6DDCA31E5F}">
      <dsp:nvSpPr>
        <dsp:cNvPr id="0" name=""/>
        <dsp:cNvSpPr/>
      </dsp:nvSpPr>
      <dsp:spPr>
        <a:xfrm>
          <a:off x="3427037" y="2477092"/>
          <a:ext cx="3536113" cy="212166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Ст. 242.2. Использование несовершеннолетнего в целях изготовления порнографических материалов или предметов</a:t>
          </a:r>
          <a:endParaRPr lang="ru-RU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27037" y="2477092"/>
        <a:ext cx="3536113" cy="21216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97280" y="60960"/>
            <a:ext cx="10798628" cy="6405154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Преступления, совершаемые в отношении несовершеннолетних: уголовно-правовая характеристика и проблемы защиты прав несовершеннолетних по уголовным делам указанной категории</a:t>
            </a:r>
          </a:p>
        </p:txBody>
      </p:sp>
    </p:spTree>
    <p:extLst>
      <p:ext uri="{BB962C8B-B14F-4D97-AF65-F5344CB8AC3E}">
        <p14:creationId xmlns:p14="http://schemas.microsoft.com/office/powerpoint/2010/main" val="8567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1672047" y="165462"/>
            <a:ext cx="9948454" cy="6406787"/>
          </a:xfrm>
        </p:spPr>
        <p:txBody>
          <a:bodyPr>
            <a:no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Ст. 110.1 УК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  <a:endParaRPr lang="en-US" sz="2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совершению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самоубийства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 151.2 УК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РФ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иное вовлечение несовершеннолетнего в совершение противоправных действий, заведомо для виновного представляющих опасность для жизни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 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230 УК РФ  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потреблению наркотических средств, психотропных веществ или их аналогов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30842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3221" y="0"/>
            <a:ext cx="4773168" cy="6858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Пленума Верховного суда РФ №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2.2011 года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«О судебной практике применения законодательства, регламентирующего особенности уголовной ответственности и наказания несовершеннолетних»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506389" y="1057276"/>
            <a:ext cx="6571310" cy="4524374"/>
          </a:xfrm>
        </p:spPr>
        <p:txBody>
          <a:bodyPr>
            <a:normAutofit/>
          </a:bodyPr>
          <a:lstStyle/>
          <a:p>
            <a:pPr indent="0" algn="just">
              <a:spcBef>
                <a:spcPts val="1200"/>
              </a:spcBef>
              <a:buNone/>
            </a:pP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Вовлечение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несовершеннолетнего в совершение преступления или совершение антиобщественных действий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- это 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действия взрослого лица, направленные на возбуждение желания совершить преступление или антиобщественные действия.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8251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endParaRPr lang="ru-RU" b="1" dirty="0"/>
          </a:p>
          <a:p>
            <a:endParaRPr lang="ru-RU" b="1" dirty="0" smtClean="0"/>
          </a:p>
          <a:p>
            <a:endParaRPr lang="ru-RU" b="1" dirty="0"/>
          </a:p>
          <a:p>
            <a:endParaRPr lang="ru-RU" b="1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0" y="0"/>
            <a:ext cx="12191999" cy="685799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 150 УК РФ </a:t>
            </a:r>
            <a:endParaRPr lang="ru-RU" sz="1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несовершеннолетнего в совершение преступления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 151 УК РФ</a:t>
            </a:r>
            <a:endParaRPr lang="ru-RU" sz="1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 в совершение антиобщественных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 151.2 УК РФ</a:t>
            </a:r>
            <a:endParaRPr lang="ru-RU" sz="1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 в совершение действий, представляющих опасность для жизни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 240 УК РФ </a:t>
            </a:r>
            <a:endParaRPr lang="ru-RU" sz="1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занятие проституцией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9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 242 УК РФ</a:t>
            </a:r>
            <a:endParaRPr lang="ru-RU" sz="19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</a:t>
            </a: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 в оборот порнографической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продукции</a:t>
            </a:r>
          </a:p>
          <a:p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3391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/>
          <p:cNvSpPr>
            <a:spLocks noGrp="1"/>
          </p:cNvSpPr>
          <p:nvPr>
            <p:ph sz="half" idx="1"/>
          </p:nvPr>
        </p:nvSpPr>
        <p:spPr>
          <a:xfrm>
            <a:off x="6296026" y="2552701"/>
            <a:ext cx="5467349" cy="2743199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Любые умышленные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действия, направленные на возбуждение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другого лица </a:t>
            </a:r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желания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совершать какие-либо действия</a:t>
            </a:r>
          </a:p>
          <a:p>
            <a:endParaRPr lang="ru-RU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>
          <a:xfrm>
            <a:off x="628650" y="2552701"/>
            <a:ext cx="5283052" cy="4400550"/>
          </a:xfrm>
        </p:spPr>
        <p:txBody>
          <a:bodyPr>
            <a:noAutofit/>
          </a:bodyPr>
          <a:lstStyle/>
          <a:p>
            <a:pPr indent="0" algn="ctr">
              <a:spcBef>
                <a:spcPts val="1200"/>
              </a:spcBef>
              <a:buNone/>
            </a:pPr>
            <a:r>
              <a:rPr lang="ru-RU" sz="28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Действия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взрослого лица, </a:t>
            </a:r>
            <a:r>
              <a:rPr lang="ru-RU" sz="28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направленные на возбуждение желания</a:t>
            </a:r>
            <a:r>
              <a:rPr lang="ru-RU" sz="28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совершать какие-либо действия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1814133" y="1142891"/>
            <a:ext cx="409756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41424" y="1142891"/>
            <a:ext cx="314836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</a:rPr>
              <a:t>Вовлечение</a:t>
            </a:r>
            <a:endParaRPr lang="ru-RU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9274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323850"/>
            <a:ext cx="10599738" cy="146685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110.1 УК РФ.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 к совершению самоубийства или содействие совершению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самоубийства.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5350" y="1676400"/>
            <a:ext cx="10896600" cy="497204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 совершению самоубийства путем уговоров, предложений, подкупа, обмана или иным способом при отсутствии признаков доведения до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самоубийства.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совершению самоубийства советами, указаниями, предоставлением информации, средств или орудий совершения самоубийства либо устранением препятствий к его совершению или обещанием скрыть средства или орудия совершения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самоубийства.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9392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885950" y="800100"/>
            <a:ext cx="4410076" cy="1272593"/>
          </a:xfrm>
        </p:spPr>
        <p:txBody>
          <a:bodyPr>
            <a:normAutofit/>
          </a:bodyPr>
          <a:lstStyle/>
          <a:p>
            <a:pPr algn="ctr"/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Содействие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981450" y="3105150"/>
            <a:ext cx="6991350" cy="2952750"/>
          </a:xfrm>
        </p:spPr>
        <p:txBody>
          <a:bodyPr>
            <a:normAutofit/>
          </a:bodyPr>
          <a:lstStyle/>
          <a:p>
            <a:pPr algn="just">
              <a:buClrTx/>
              <a:buFont typeface="Wingdings" panose="05000000000000000000" pitchFamily="2" charset="2"/>
              <a:buChar char="Ø"/>
            </a:pP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это деятельное 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участие в </a:t>
            </a: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делах 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 целью облегчить, помочь, поддержка в какой-либо </a:t>
            </a:r>
            <a:r>
              <a:rPr lang="ru-RU" sz="36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деятельности</a:t>
            </a:r>
            <a:endParaRPr lang="ru-RU" sz="36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80975" y="1549473"/>
            <a:ext cx="118937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000"/>
              </a:spcBef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9764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9700" y="247651"/>
            <a:ext cx="10094912" cy="13049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150 УК РФ.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несовершеннолетнего в совершение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преступления.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9700" y="1800225"/>
            <a:ext cx="10287000" cy="411099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Вовлечение несовершеннолетнего в совершение преступления путем обещаний, обмана, угроз или иным способом, совершенное лицом, достигшим восемнадцатилетнего возраста, -</a:t>
            </a:r>
          </a:p>
          <a:p>
            <a:pPr marL="0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 же деяние, совершенное родителем, педагогическим работником либо иным лицом, на которое законом возложены обязанности по воспитанию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несовершеннолетнего.</a:t>
            </a: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8332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9700" y="247651"/>
            <a:ext cx="10094912" cy="1304924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151 УК РФ.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несовершеннолетнего в совершение антиобщественных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действий.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9700" y="1800225"/>
            <a:ext cx="10287000" cy="41109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Вовлечение несовершеннолетнего в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систематическое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употребление (распитие) алкогольной и спиртосодержащей продукции, одурманивающих веществ, в занятие бродяжничеством или попрошайничеством, совершенное лицом, достигшим восемнадцатилетнего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То же деяние, совершенное родителем, педагогическим работником либо иным лицом, на которое законом возложены обязанности по воспитанию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7585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1" y="1485900"/>
            <a:ext cx="4981574" cy="1028700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 к ст. 232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РФ 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9575" y="3152775"/>
            <a:ext cx="7151687" cy="25393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систематическим предоставлением помещений понимается предоставление помещений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более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двух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047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8300" y="624110"/>
            <a:ext cx="9866313" cy="150949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6.10 КоАП РФ.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несовершеннолетнего в употребление алкогольной и спиртосодержащей продукции, новых потенциально опасных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или одурманивающих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 (срок давности 1 год)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62076" y="2228850"/>
            <a:ext cx="10142538" cy="443865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Вовлечение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 в употребление алкогольной и спиртосодержащей продукции, новых потенциально опасных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психоактивных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веществ или одурманивающих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веществ.</a:t>
            </a: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Те же действия, совершенные родителями или иными законными представителями несовершеннолетних,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лицами, на которых возложены обязанности по обучению и воспитанию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/>
          </a:p>
          <a:p>
            <a:pPr marL="0" indent="0" algn="just">
              <a:buNone/>
            </a:pP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939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7441" y="356616"/>
            <a:ext cx="9127172" cy="1499616"/>
          </a:xfrm>
        </p:spPr>
        <p:txBody>
          <a:bodyPr>
            <a:norm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Виды преступлений против несовершеннолетних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47850" y="2133599"/>
            <a:ext cx="9656761" cy="3657601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Глава 20 Уголовного кодекса РФ. Преступления против семьи и несовершеннолетних.</a:t>
            </a:r>
          </a:p>
          <a:p>
            <a:pPr algn="just">
              <a:buFont typeface="Wingdings" panose="05000000000000000000" pitchFamily="2" charset="2"/>
              <a:buChar char="ü"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Иные преступления против несовершеннолетних.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41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28724" y="653143"/>
            <a:ext cx="10275888" cy="1571626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151.2 УК РФ.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несовершеннолетнего в совершение действий, представляющих опасность для жизни несовершеннолетнего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28725" y="2417445"/>
            <a:ext cx="10032048" cy="408785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Склонение или иное вовлечение несовершеннолетнего в совершение противоправных действий,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заведомо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виновного представляющих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опасность для жизни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путем уговоров, предложений, обещаний, обмана, угроз или иным способом, совершенное лицом, достигшим восемнадцатилетнего возраста, при отсутствии признаков склонения к совершению самоубийства, вовлечения несовершеннолетнего в совершение преступления или в совершение антиобщественных действий -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6082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1209675"/>
            <a:ext cx="4752977" cy="1304925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Опасность для жизни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2869629"/>
              </p:ext>
            </p:extLst>
          </p:nvPr>
        </p:nvGraphicFramePr>
        <p:xfrm>
          <a:off x="5181601" y="446087"/>
          <a:ext cx="6772274" cy="5487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85826" y="2743200"/>
            <a:ext cx="3933824" cy="2914649"/>
          </a:xfrm>
        </p:spPr>
        <p:txBody>
          <a:bodyPr/>
          <a:lstStyle/>
          <a:p>
            <a:endParaRPr lang="ru-RU" dirty="0"/>
          </a:p>
          <a:p>
            <a:pPr algn="ctr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Минздравсоцразвития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РФ от 24.04.2008 N 194н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"Об утверждении Медицинских критериев определения степени тяжести вреда, причиненного здоровью человека"</a:t>
            </a:r>
          </a:p>
        </p:txBody>
      </p:sp>
    </p:spTree>
    <p:extLst>
      <p:ext uri="{BB962C8B-B14F-4D97-AF65-F5344CB8AC3E}">
        <p14:creationId xmlns:p14="http://schemas.microsoft.com/office/powerpoint/2010/main" val="3185024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829120"/>
            <a:ext cx="8911687" cy="1280890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 240 ч. 3 УК РФ.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в занятие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проституцией.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Вовлечение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занятие проституцией или принуждение к продолжению занятия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проституцией, совершенные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отношении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709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1125" y="400051"/>
            <a:ext cx="10123488" cy="17145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Факультативный протокол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Конвенции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правах ребёнка, касающийся торговли детьми, детской проституции и детской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порнографии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38325" y="3295650"/>
            <a:ext cx="9666287" cy="261557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Детская проституция - это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ребёнка в деятельности сексуального характера за вознаграждение или любую иную форму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возмещения.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42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2524" y="1924050"/>
            <a:ext cx="3571875" cy="26289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 к ст. 240.1 УК РФ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76850" y="1019175"/>
            <a:ext cx="6227762" cy="489204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сексуальными услугами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понимаются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половое сношение, мужеложство, лесбиянство или иные действия сексуального характера, условием совершения которых является денежное или любое другое вознаграждение несовершеннолетнего или третьего лица либо обещание вознаграждения несовершеннолетнему или третьему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лицу.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84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9725" y="257175"/>
            <a:ext cx="9894888" cy="1647825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Порнография, порнографические материалы или предметы в УК РФ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6815779"/>
              </p:ext>
            </p:extLst>
          </p:nvPr>
        </p:nvGraphicFramePr>
        <p:xfrm>
          <a:off x="1114425" y="1905000"/>
          <a:ext cx="10390188" cy="46005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6489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5451" y="576485"/>
            <a:ext cx="8963024" cy="216671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Факультативный протокол к Конвенции о правах ребенка, касающийся торговли детьми, детской проституции и детской порнографии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5351" y="2743200"/>
            <a:ext cx="10563224" cy="32670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етская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порнография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это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любое изображение какими бы то ни было средствами ребенка, совершающего реальные или смоделированные откровенно сексуальные действия, или любое изображение половых органов ребенка главным образом в сексуальных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целях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250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75" y="252635"/>
            <a:ext cx="5086350" cy="3919316"/>
          </a:xfrm>
        </p:spPr>
        <p:txBody>
          <a:bodyPr>
            <a:normAutofit/>
          </a:bodyPr>
          <a:lstStyle/>
          <a:p>
            <a:pPr algn="ctr"/>
            <a:r>
              <a:rPr lang="ru-RU" sz="2800" dirty="0"/>
              <a:t/>
            </a:r>
            <a:br>
              <a:rPr lang="ru-RU" sz="2800" dirty="0"/>
            </a:br>
            <a:r>
              <a:rPr lang="ru-RU" sz="2800" dirty="0"/>
              <a:t/>
            </a:r>
            <a:br>
              <a:rPr lang="ru-RU" sz="2800" dirty="0"/>
            </a:b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Федеральный закон "О защите детей от информации, причиняющей вред их здоровью и развитию" от 29.12.2010 N 436-ФЗ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81376" y="3047999"/>
            <a:ext cx="8534400" cy="3733801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нформация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порнографического характера - информация, представляемая в виде натуралистических изображения или описания половых органов человека и (или) полового сношения либо сопоставимого с половым сношением действия сексуального характера, в том числе такого действия, совершаемого в отношении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животного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13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71526" y="576485"/>
            <a:ext cx="10896600" cy="19857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Примечание к ст. 242.1 УК РФ. </a:t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Порнографические материалы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предметы, содержащие любое изображение или описание в сексуальных целях: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81075" y="2651753"/>
            <a:ext cx="10477500" cy="3310897"/>
          </a:xfrm>
        </p:spPr>
        <p:txBody>
          <a:bodyPr>
            <a:normAutofit/>
          </a:bodyPr>
          <a:lstStyle/>
          <a:p>
            <a:endParaRPr lang="ru-RU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полностью или частично обнаженных половых органов несовершеннолетнего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несовершеннолетнего, совершающего либо имитирующего половое сношение или иные действия сексуального характера;</a:t>
            </a:r>
          </a:p>
        </p:txBody>
      </p:sp>
    </p:spTree>
    <p:extLst>
      <p:ext uri="{BB962C8B-B14F-4D97-AF65-F5344CB8AC3E}">
        <p14:creationId xmlns:p14="http://schemas.microsoft.com/office/powerpoint/2010/main" val="525799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4900" y="1552575"/>
            <a:ext cx="9809162" cy="4400550"/>
          </a:xfrm>
        </p:spPr>
        <p:txBody>
          <a:bodyPr>
            <a:normAutofit fontScale="92500" lnSpcReduction="10000"/>
          </a:bodyPr>
          <a:lstStyle/>
          <a:p>
            <a:endParaRPr lang="ru-RU" dirty="0"/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полового сношения или иных действий сексуального характера, совершаемых в отношении несовершеннолетнего или с его участием;</a:t>
            </a:r>
          </a:p>
          <a:p>
            <a:pPr algn="just">
              <a:buFont typeface="Wingdings" panose="05000000000000000000" pitchFamily="2" charset="2"/>
              <a:buChar char="v"/>
            </a:pP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3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v"/>
            </a:pPr>
            <a:r>
              <a:rPr lang="ru-RU" sz="3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совершеннолетнего лица, изображающего несовершеннолетнего, совершающего либо имитирующего половое сношение или иные действия сексуального характера.</a:t>
            </a:r>
          </a:p>
        </p:txBody>
      </p:sp>
    </p:spTree>
    <p:extLst>
      <p:ext uri="{BB962C8B-B14F-4D97-AF65-F5344CB8AC3E}">
        <p14:creationId xmlns:p14="http://schemas.microsoft.com/office/powerpoint/2010/main" val="3468346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Глава 20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УК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РФ. Преступления против семьи и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642" y="3049611"/>
            <a:ext cx="4313237" cy="2482803"/>
          </a:xfrm>
        </p:spPr>
      </p:pic>
      <p:graphicFrame>
        <p:nvGraphicFramePr>
          <p:cNvPr id="3" name="Объект 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4513131"/>
              </p:ext>
            </p:extLst>
          </p:nvPr>
        </p:nvGraphicFramePr>
        <p:xfrm>
          <a:off x="1133476" y="1704975"/>
          <a:ext cx="5991224" cy="49720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91429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52625" y="1657350"/>
            <a:ext cx="9551987" cy="425387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являются материалами и предметами с порнографическими изображениями несовершеннолетних материалы и предметы, содержащие изображение или описание половых органов несовершеннолетнего, если такие материалы и предметы имеют историческую, художественную или культурную ценность либо предназначены для использования в научных или медицинских целях либо в образовательной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9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 156 УК РФ. Неисполнение обязанностей по воспитанию несовершеннолетнего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33006" y="2011680"/>
            <a:ext cx="9771606" cy="389954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Неисполнение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или ненадлежащее исполнение обязанностей по воспитанию несовершеннолетнего родителем или иным лицом, на которое возложены эти обязанности, а равно педагогическим работником или другим работником образовательной организации, медицинской организации, организации, оказывающей социальные услуги, либо иной организации, обязанного осуществлять надзор за несовершеннолетним, если это деяние соединено с жестоким обращением с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0505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Статья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19 Конвенции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 правах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ребенка 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Жестокое обращение с ребенком -  это все формы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физического или психологического насилия, оскорбления или злоупотребления, отсутствия заботы или небрежного обращения, грубого обращения или эксплуатации, включая сексуальное злоупотребление, со стороны родителей, законных опекунов или любого другого лица, заботящегося 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ребенке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6856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3" y="624110"/>
            <a:ext cx="8915400" cy="937990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 69 СК РФ. Лишение родительских прав.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…жестоко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обращаются с детьми, в том числе осуществляют физическое или психическое насилие над ними, покушаются на их половую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неприкосновенность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3300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0075" y="1219200"/>
            <a:ext cx="4524376" cy="4705349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Пленума Верховного Суда РФ от 14.11.2017 N 44 "О практике применения судами законодательства при разрешении споров, связанных с защитой прав и законных интересов ребенка при непосредственной угрозе его жизни или здоровью, а также при ограничении или лишении родительских прав"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34100" y="1219200"/>
            <a:ext cx="4960937" cy="470534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Жестокое обращение с детьми может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выражаться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осуществлении родителями физического или психического насилия над ними, в покушении на их половую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неприкосновенность.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878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62101" y="624109"/>
            <a:ext cx="9848850" cy="229054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</a:t>
            </a:r>
            <a:r>
              <a:rPr lang="ru-RU" sz="24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Минобрнауки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России</a:t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26.02.2016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г. N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07-834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</a:t>
            </a:r>
            <a:b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 РАБОТЕ С ДЕТЬМИ, САМОВОЛЬНО УШЕДШИМИ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 СЕМЕЙ И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ГОСУДАРСТВЕННЫХ ОРГАНИЗАЦИЙ, </a:t>
            </a: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ПРОФИЛАКТИКЕ ТАКИХ УХОДОВ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09825" y="3419475"/>
            <a:ext cx="9210675" cy="2491747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Жестокое обращение с детьми - нанесение физического, психологического ущерба ребенку путем умышленного действия, а также пренебрежение родителями, воспитателем, другими лицами обязанностями по отношению к нему, наносящее вред его физическому и психическому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развитию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595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1651" y="624110"/>
            <a:ext cx="9732962" cy="1004665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Часть 2 ст. 127.1 УК РФ. 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Торговля людьми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Купля-продажа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человека, иные сделки в отношении человека, а равно совершенные в целях его эксплуатации вербовка, перевозка, передача, укрывательство или получение,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совершенные в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отношении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720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24400" y="452660"/>
            <a:ext cx="6505575" cy="22905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7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Факультативный протокол к Конвенции о правах ребенка, касающийся торговли детьми, детской проституции и детской порнографии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85851" y="2743200"/>
            <a:ext cx="10563224" cy="32670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Торговля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детьми означает любой акт или сделку, посредством которых ребенок передается любым лицом или любой группой лиц другому лицу или группе лиц за вознаграждение или любое иное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возмещение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600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57975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74862" y="2181225"/>
            <a:ext cx="8915400" cy="377762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47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38349" y="333375"/>
            <a:ext cx="9466263" cy="1171575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Иные преступления против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несовершеннолетних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6781722"/>
              </p:ext>
            </p:extLst>
          </p:nvPr>
        </p:nvGraphicFramePr>
        <p:xfrm>
          <a:off x="2162175" y="1390650"/>
          <a:ext cx="9342436" cy="52768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871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0175" y="1190624"/>
            <a:ext cx="6438899" cy="2257425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ебенком является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каждое человеческое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существо до достижения 18-летнего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возраста, если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достигает совершеннолетия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ранее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52975" y="3962400"/>
            <a:ext cx="6581775" cy="2285999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3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Понятия «ребенок», «несовершеннолетний» и «лицо, не достигшее возраста восемнадцати лет» употребляются как тождественные по своему содержанию</a:t>
            </a:r>
            <a:endParaRPr lang="ru-RU" sz="3000" dirty="0" smtClean="0"/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366132" y="424934"/>
            <a:ext cx="5804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Ст. 1 Конвенции о правах ребенка </a:t>
            </a:r>
          </a:p>
        </p:txBody>
      </p:sp>
    </p:spTree>
    <p:extLst>
      <p:ext uri="{BB962C8B-B14F-4D97-AF65-F5344CB8AC3E}">
        <p14:creationId xmlns:p14="http://schemas.microsoft.com/office/powerpoint/2010/main" val="1161705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9751" y="304800"/>
            <a:ext cx="9334500" cy="180975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составах преступлений имеются указания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возраст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несовершеннолетнего:  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0" name="Объект 9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90833819"/>
              </p:ext>
            </p:extLst>
          </p:nvPr>
        </p:nvGraphicFramePr>
        <p:xfrm>
          <a:off x="685800" y="2381251"/>
          <a:ext cx="5219701" cy="159067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21970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590674"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отношении несовершеннолетнего</a:t>
                      </a:r>
                      <a:endParaRPr lang="ru-RU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9" name="Объект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1889190407"/>
              </p:ext>
            </p:extLst>
          </p:nvPr>
        </p:nvGraphicFramePr>
        <p:xfrm>
          <a:off x="6276975" y="4324350"/>
          <a:ext cx="5429250" cy="1609725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54292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1609725">
                <a:tc>
                  <a:txBody>
                    <a:bodyPr/>
                    <a:lstStyle/>
                    <a:p>
                      <a:pPr algn="ctr"/>
                      <a:r>
                        <a:rPr lang="ru-RU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отношении </a:t>
                      </a:r>
                      <a:r>
                        <a:rPr lang="ru-RU" sz="3200" b="0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заведомо</a:t>
                      </a:r>
                      <a:r>
                        <a:rPr lang="ru-RU" sz="3200" b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несовершеннолетнего</a:t>
                      </a:r>
                      <a:endParaRPr lang="ru-RU" sz="3200" b="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85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81125" y="571500"/>
            <a:ext cx="10123487" cy="13335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 «в отношении </a:t>
            </a:r>
            <a:r>
              <a:rPr lang="ru-RU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заведомо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несовершеннолетнего»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28875" y="2981325"/>
            <a:ext cx="8361362" cy="295275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Совершенно достоверное (точное), 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предположительное знание 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несовершеннолетнем возрасте потерпевшего</a:t>
            </a:r>
            <a:r>
              <a:rPr lang="ru-RU" dirty="0" smtClean="0"/>
              <a:t>  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936240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47800" y="624110"/>
            <a:ext cx="6162675" cy="171904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 «в отношении </a:t>
            </a:r>
            <a:r>
              <a:rPr lang="ru-RU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несовершеннолетнего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933575" y="3190874"/>
            <a:ext cx="4981575" cy="26574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Фактический возраст несовершеннолетнего потерпевшего</a:t>
            </a:r>
          </a:p>
          <a:p>
            <a:pPr marL="0" indent="0" algn="ctr">
              <a:buNone/>
            </a:pP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8886825" y="180975"/>
            <a:ext cx="2438399" cy="6115051"/>
          </a:xfrm>
        </p:spPr>
        <p:txBody>
          <a:bodyPr vert="wordArtVert">
            <a:normAutofit/>
          </a:bodyPr>
          <a:lstStyle/>
          <a:p>
            <a:pPr marL="0" indent="0" algn="ctr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 18 лет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700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74905" y="0"/>
            <a:ext cx="4937760" cy="7040881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Пленума Верховного суда РФ №14 от 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06</a:t>
            </a: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.2006 </a:t>
            </a:r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года «О судебной практике по делам о преступлениях, связанных с наркотическими средствами, психотропными, сильнодействующими и ядовитыми веществами»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10250" y="381000"/>
            <a:ext cx="6232398" cy="64770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Склонение к потреблению наркотических средств или психотропных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любые умышленные действия,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том числе однократного характера,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направленные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возбуждение у другого лица желания их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потребления, совершаемые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принуждения к потреблению наркотических средств или психотропных веществ лицом, на которое оказывается воздействие.</a:t>
            </a:r>
          </a:p>
        </p:txBody>
      </p:sp>
    </p:spTree>
    <p:extLst>
      <p:ext uri="{BB962C8B-B14F-4D97-AF65-F5344CB8AC3E}">
        <p14:creationId xmlns:p14="http://schemas.microsoft.com/office/powerpoint/2010/main" val="3649195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875</TotalTime>
  <Words>1557</Words>
  <Application>Microsoft Office PowerPoint</Application>
  <PresentationFormat>Произвольный</PresentationFormat>
  <Paragraphs>129</Paragraphs>
  <Slides>38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38</vt:i4>
      </vt:variant>
    </vt:vector>
  </HeadingPairs>
  <TitlesOfParts>
    <vt:vector size="39" baseType="lpstr">
      <vt:lpstr>Легкий дым</vt:lpstr>
      <vt:lpstr>Преступления, совершаемые в отношении несовершеннолетних: уголовно-правовая характеристика и проблемы защиты прав несовершеннолетних по уголовным делам указанной категории</vt:lpstr>
      <vt:lpstr>Виды преступлений против несовершеннолетних</vt:lpstr>
      <vt:lpstr>Глава 20 УК РФ. Преступления против семьи и несовершеннолетних </vt:lpstr>
      <vt:lpstr>Иные преступления против несовершеннолетних </vt:lpstr>
      <vt:lpstr>Ребенком является  каждое человеческое существо до достижения 18-летнего возраста, если он не достигает совершеннолетия ранее</vt:lpstr>
      <vt:lpstr>В составах преступлений имеются указания на возраст несовершеннолетнего:  </vt:lpstr>
      <vt:lpstr>Признак «в отношении заведомо несовершеннолетнего»</vt:lpstr>
      <vt:lpstr>Признак «в отношении  несовершеннолетнего»</vt:lpstr>
      <vt:lpstr>Постановление Пленума Верховного суда РФ №14 от 15.06.2006 года «О судебной практике по делам о преступлениях, связанных с наркотическими средствами, психотропными, сильнодействующими и ядовитыми веществами»</vt:lpstr>
      <vt:lpstr>Презентация PowerPoint</vt:lpstr>
      <vt:lpstr>Постановление Пленума Верховного суда РФ №1 от 1.02.2011 года «О судебной практике применения законодательства, регламентирующего особенности уголовной ответственности и наказания несовершеннолетних»</vt:lpstr>
      <vt:lpstr>Презентация PowerPoint</vt:lpstr>
      <vt:lpstr>Презентация PowerPoint</vt:lpstr>
      <vt:lpstr>Статья 110.1 УК РФ. Склонение к совершению самоубийства или содействие совершению самоубийства. </vt:lpstr>
      <vt:lpstr>Содействие</vt:lpstr>
      <vt:lpstr>Статья 150 УК РФ. Вовлечение несовершеннолетнего в совершение преступления. </vt:lpstr>
      <vt:lpstr>Статья 151 УК РФ. Вовлечение несовершеннолетнего в совершение антиобщественных действий. </vt:lpstr>
      <vt:lpstr>Примечание к ст. 232 УК РФ </vt:lpstr>
      <vt:lpstr>Статья 6.10 КоАП РФ. Вовлечение несовершеннолетнего в употребление алкогольной и спиртосодержащей продукции, новых потенциально опасных психоактивных веществ или одурманивающих веществ (срок давности 1 год) </vt:lpstr>
      <vt:lpstr>Статья 151.2 УК РФ. Вовлечение несовершеннолетнего в совершение действий, представляющих опасность для жизни несовершеннолетнего</vt:lpstr>
      <vt:lpstr>Опасность для жизни</vt:lpstr>
      <vt:lpstr>Ст. 240 ч. 3 УК РФ. Вовлечение в занятие проституцией.</vt:lpstr>
      <vt:lpstr>Факультативный протокол к Конвенции о правах ребёнка, касающийся торговли детьми, детской проституции и детской порнографии</vt:lpstr>
      <vt:lpstr>Примечание к ст. 240.1 УК РФ   </vt:lpstr>
      <vt:lpstr>Порнография, порнографические материалы или предметы в УК РФ</vt:lpstr>
      <vt:lpstr>Факультативный протокол к Конвенции о правах ребенка, касающийся торговли детьми, детской проституции и детской порнографии   </vt:lpstr>
      <vt:lpstr>  Федеральный закон "О защите детей от информации, причиняющей вред их здоровью и развитию" от 29.12.2010 N 436-ФЗ </vt:lpstr>
      <vt:lpstr>Примечание к ст. 242.1 УК РФ.   Порнографические материалы и предметы, содержащие любое изображение или описание в сексуальных целях:</vt:lpstr>
      <vt:lpstr>Презентация PowerPoint</vt:lpstr>
      <vt:lpstr>Презентация PowerPoint</vt:lpstr>
      <vt:lpstr>Ст. 156 УК РФ. Неисполнение обязанностей по воспитанию несовершеннолетнего</vt:lpstr>
      <vt:lpstr>Статья 19 Конвенции о правах ребенка </vt:lpstr>
      <vt:lpstr>Ст. 69 СК РФ. Лишение родительских прав.</vt:lpstr>
      <vt:lpstr>Постановление Пленума Верховного Суда РФ от 14.11.2017 N 44 "О практике применения судами законодательства при разрешении споров, связанных с защитой прав и законных интересов ребенка при непосредственной угрозе его жизни или здоровью, а также при ограничении или лишении родительских прав"</vt:lpstr>
      <vt:lpstr>Письмо Минобрнауки России от 26.02.2016 г. N 07-834  МЕТОДИЧЕСКИЕ РЕКОМЕНДАЦИИ ПО РАБОТЕ С ДЕТЬМИ, САМОВОЛЬНО УШЕДШИМИ  ИЗ СЕМЕЙ И ГОСУДАРСТВЕННЫХ ОРГАНИЗАЦИЙ,  И ПРОФИЛАКТИКЕ ТАКИХ УХОДОВ </vt:lpstr>
      <vt:lpstr>Часть 2 ст. 127.1 УК РФ. Торговля людьми</vt:lpstr>
      <vt:lpstr>Факультативный протокол к Конвенции о правах ребенка, касающийся торговли детьми, детской проституции и детской порнографии  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Уголовно-правовая характеристика преступлений, направленных против здоровья несовершеннолетних и общественной нравственности</dc:title>
  <dc:creator>Polikashina Olga</dc:creator>
  <cp:lastModifiedBy>user</cp:lastModifiedBy>
  <cp:revision>103</cp:revision>
  <dcterms:created xsi:type="dcterms:W3CDTF">2018-07-25T11:19:34Z</dcterms:created>
  <dcterms:modified xsi:type="dcterms:W3CDTF">2023-03-19T14:30:00Z</dcterms:modified>
</cp:coreProperties>
</file>