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6" r:id="rId2"/>
    <p:sldId id="257" r:id="rId3"/>
    <p:sldId id="264" r:id="rId4"/>
    <p:sldId id="258" r:id="rId5"/>
    <p:sldId id="261" r:id="rId6"/>
    <p:sldId id="260" r:id="rId7"/>
    <p:sldId id="265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C39D"/>
    <a:srgbClr val="C7CFB0"/>
    <a:srgbClr val="E68789"/>
    <a:srgbClr val="C9E6DC"/>
    <a:srgbClr val="C2B294"/>
    <a:srgbClr val="8A7567"/>
    <a:srgbClr val="907A52"/>
    <a:srgbClr val="214200"/>
    <a:srgbClr val="02785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28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2" d="100"/>
          <a:sy n="82" d="100"/>
        </p:scale>
        <p:origin x="38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505EAD-D802-4921-AA88-B5F2BFD699D2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A1CCCF-075C-4FED-A203-9159C337E1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1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10.02.2022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  <p:sp>
        <p:nvSpPr>
          <p:cNvPr id="18" name="Заголовок 1"/>
          <p:cNvSpPr txBox="1">
            <a:spLocks/>
          </p:cNvSpPr>
          <p:nvPr userDrawn="1"/>
        </p:nvSpPr>
        <p:spPr>
          <a:xfrm>
            <a:off x="1524000" y="1652214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19" name="Подзаголовок 2"/>
          <p:cNvSpPr txBox="1">
            <a:spLocks/>
          </p:cNvSpPr>
          <p:nvPr userDrawn="1"/>
        </p:nvSpPr>
        <p:spPr>
          <a:xfrm>
            <a:off x="1524000" y="4131889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GReverance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GReverance" pitchFamily="2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GReverance" pitchFamily="2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GReverance" pitchFamily="2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GReverance" pitchFamily="2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2" name="Заголовок 1"/>
          <p:cNvSpPr>
            <a:spLocks noGrp="1"/>
          </p:cNvSpPr>
          <p:nvPr>
            <p:ph type="ctrTitle"/>
          </p:nvPr>
        </p:nvSpPr>
        <p:spPr>
          <a:xfrm>
            <a:off x="3107184" y="1621073"/>
            <a:ext cx="6579833" cy="2387600"/>
          </a:xfrm>
        </p:spPr>
        <p:txBody>
          <a:bodyPr anchor="b"/>
          <a:lstStyle>
            <a:lvl1pPr algn="ctr">
              <a:defRPr sz="6000">
                <a:solidFill>
                  <a:srgbClr val="027853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07184" y="4091966"/>
            <a:ext cx="6579833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2785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117350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032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52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334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317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773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265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320"/>
          <a:stretch/>
        </p:blipFill>
        <p:spPr>
          <a:xfrm>
            <a:off x="10457234" y="4526204"/>
            <a:ext cx="1734766" cy="23317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69" r="52864" b="73707"/>
          <a:stretch/>
        </p:blipFill>
        <p:spPr>
          <a:xfrm>
            <a:off x="0" y="391758"/>
            <a:ext cx="1837678" cy="142717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444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69" r="52864" b="73707"/>
          <a:stretch/>
        </p:blipFill>
        <p:spPr>
          <a:xfrm>
            <a:off x="0" y="391758"/>
            <a:ext cx="1837678" cy="142717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34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707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0" descr="https://img-fotki.yandex.ru/get/6824/165569590.7a/0_f5ec0_30c8b4e8_XL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296" y="4639445"/>
            <a:ext cx="1561522" cy="208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320"/>
          <a:stretch/>
        </p:blipFill>
        <p:spPr>
          <a:xfrm>
            <a:off x="10457234" y="4526204"/>
            <a:ext cx="1734766" cy="23317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727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0" descr="https://img-fotki.yandex.ru/get/6824/165569590.7a/0_f5ec0_30c8b4e8_XL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296" y="4639445"/>
            <a:ext cx="1561522" cy="208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0338" y="400636"/>
            <a:ext cx="7466120" cy="1396456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Текст 2"/>
          <p:cNvSpPr>
            <a:spLocks noGrp="1"/>
          </p:cNvSpPr>
          <p:nvPr>
            <p:ph idx="1"/>
          </p:nvPr>
        </p:nvSpPr>
        <p:spPr>
          <a:xfrm>
            <a:off x="2388093" y="1899199"/>
            <a:ext cx="741285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180383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5230" y="1709738"/>
            <a:ext cx="801653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15230" y="4589463"/>
            <a:ext cx="801653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740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183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86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18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435813"/>
          </a:xfrm>
          <a:prstGeom prst="rect">
            <a:avLst/>
          </a:prstGeom>
        </p:spPr>
      </p:pic>
      <p:sp>
        <p:nvSpPr>
          <p:cNvPr id="8" name="Прямоугольник 7"/>
          <p:cNvSpPr/>
          <p:nvPr userDrawn="1"/>
        </p:nvSpPr>
        <p:spPr>
          <a:xfrm>
            <a:off x="0" y="6673334"/>
            <a:ext cx="829073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" b="0" dirty="0" smtClean="0">
                <a:solidFill>
                  <a:srgbClr val="B9C39D"/>
                </a:solidFill>
                <a:latin typeface="AGReverance" pitchFamily="2" charset="0"/>
              </a:rPr>
              <a:t>© </a:t>
            </a:r>
            <a:r>
              <a:rPr lang="ru-RU" sz="600" b="0" dirty="0">
                <a:solidFill>
                  <a:srgbClr val="B9C39D"/>
                </a:solidFill>
                <a:latin typeface="AGReverance" pitchFamily="2" charset="0"/>
              </a:rPr>
              <a:t>Полшкова В.В., </a:t>
            </a:r>
            <a:r>
              <a:rPr lang="ru-RU" sz="600" b="0" dirty="0" smtClean="0">
                <a:solidFill>
                  <a:srgbClr val="B9C39D"/>
                </a:solidFill>
                <a:latin typeface="AGReverance" pitchFamily="2" charset="0"/>
              </a:rPr>
              <a:t>2019</a:t>
            </a:r>
            <a:endParaRPr lang="ru-RU" sz="600" b="0" dirty="0">
              <a:solidFill>
                <a:srgbClr val="B9C39D"/>
              </a:solidFill>
              <a:latin typeface="AGReverance" pitchFamily="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8307" y="400636"/>
            <a:ext cx="6711518" cy="1396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98305" y="1861136"/>
            <a:ext cx="6711520" cy="439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1C80-E7D7-4350-A8F5-ED951B1BE8E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729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0" r:id="rId3"/>
    <p:sldLayoutId id="2147483662" r:id="rId4"/>
    <p:sldLayoutId id="2147483663" r:id="rId5"/>
    <p:sldLayoutId id="2147483661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>
              <a:lumMod val="50000"/>
            </a:schemeClr>
          </a:solidFill>
          <a:latin typeface="AGReveranc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>
              <a:lumMod val="50000"/>
            </a:schemeClr>
          </a:solidFill>
          <a:latin typeface="AGReveranc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>
              <a:lumMod val="50000"/>
            </a:schemeClr>
          </a:solidFill>
          <a:latin typeface="AGReveranc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>
              <a:lumMod val="50000"/>
            </a:schemeClr>
          </a:solidFill>
          <a:latin typeface="AGReveranc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>
              <a:lumMod val="50000"/>
            </a:schemeClr>
          </a:solidFill>
          <a:latin typeface="AGReveranc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>
              <a:lumMod val="50000"/>
            </a:schemeClr>
          </a:solidFill>
          <a:latin typeface="AGReveranc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317316" y="1490597"/>
            <a:ext cx="7369702" cy="2518076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2 класс</a:t>
            </a:r>
            <a:endParaRPr lang="ru-RU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107185" y="5398718"/>
            <a:ext cx="6199654" cy="349010"/>
          </a:xfrm>
        </p:spPr>
        <p:txBody>
          <a:bodyPr>
            <a:normAutofit fontScale="55000" lnSpcReduction="20000"/>
          </a:bodyPr>
          <a:lstStyle/>
          <a:p>
            <a:pPr algn="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Аббазова И.Ф</a:t>
            </a:r>
            <a:r>
              <a:rPr lang="ru-RU" sz="2300" dirty="0" smtClean="0"/>
              <a:t>.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393540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973047" y="2505205"/>
            <a:ext cx="6711520" cy="45301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«Завершение начатого предложения»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73047" y="738838"/>
            <a:ext cx="6711518" cy="2079517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</a:t>
            </a:r>
            <a:endParaRPr lang="ru-RU" dirty="0"/>
          </a:p>
        </p:txBody>
      </p:sp>
      <p:pic>
        <p:nvPicPr>
          <p:cNvPr id="4" name="preview-image" descr="a42f84dd72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5989" y="2818355"/>
            <a:ext cx="3132138" cy="3831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065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98307" y="400635"/>
            <a:ext cx="6711518" cy="2605612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учебником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стр. 152  упр.1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imgpreview?key=7727ecb8d9b8475c&amp;mb=imgdb_preview_153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609" y="2531004"/>
            <a:ext cx="3204000" cy="4216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review-image" descr="a42f84dd729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1040" y="2363534"/>
            <a:ext cx="3488353" cy="428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953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8307" y="463462"/>
            <a:ext cx="6711518" cy="133363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review-image" descr="a42f84dd72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04" y="1290181"/>
            <a:ext cx="3312000" cy="43966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3020" y="1797092"/>
            <a:ext cx="9269260" cy="456613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Пушистые комочки</a:t>
            </a:r>
            <a:b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Умыли </a:t>
            </a: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лапкой щечки,</a:t>
            </a:r>
            <a:b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Умыли </a:t>
            </a: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лапкой носик,</a:t>
            </a:r>
            <a:b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Умыли </a:t>
            </a: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лапкой глазки –</a:t>
            </a:r>
            <a:b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Правый </a:t>
            </a: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глазик, левый глазик.</a:t>
            </a:r>
            <a:b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Умыли </a:t>
            </a: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лапкой ушки –</a:t>
            </a:r>
            <a:b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Правое </a:t>
            </a: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ушко, левое </a:t>
            </a: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ушко.</a:t>
            </a:r>
          </a:p>
          <a:p>
            <a:pPr algn="ctr">
              <a:lnSpc>
                <a:spcPct val="100000"/>
              </a:lnSpc>
              <a:buFontTx/>
              <a:buNone/>
            </a:pP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ушки у котят, как домики стоят.</a:t>
            </a:r>
            <a:b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44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98307" y="1064712"/>
            <a:ext cx="6711518" cy="73238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тетрадью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review-image" descr="a42f84dd72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79" y="2352326"/>
            <a:ext cx="2731628" cy="3647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515d1440f135f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076" y="2057485"/>
            <a:ext cx="4104000" cy="49297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37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97772dffa68b9862673f7a6ee9e3b62fd27c9903596aeb52e4910c4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432" y="2054268"/>
            <a:ext cx="4426731" cy="4584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98307" y="1002081"/>
            <a:ext cx="6711518" cy="147807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стр.153, упр. 3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07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98307" y="1277654"/>
            <a:ext cx="6711518" cy="51943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5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Молодцы!</a:t>
            </a:r>
            <a:r>
              <a:rPr lang="ru-RU" sz="5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урок.</a:t>
            </a:r>
            <a:endParaRPr lang="ru-RU" sz="5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review-image" descr="a42f84dd729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041" y="2893512"/>
            <a:ext cx="3826453" cy="37953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230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98305" y="2705622"/>
            <a:ext cx="6711520" cy="35531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«Завершение начатого предложения»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8307" y="914400"/>
            <a:ext cx="6321266" cy="4384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32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review-image" descr="a42f84dd72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54" y="1427966"/>
            <a:ext cx="3810000" cy="49477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69710" y="1565753"/>
            <a:ext cx="6964471" cy="430323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alt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неё глаза большие,</a:t>
            </a:r>
          </a:p>
          <a:p>
            <a:pPr marL="0" indent="0" algn="ctr">
              <a:buNone/>
            </a:pPr>
            <a:r>
              <a:rPr lang="ru-RU" alt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Хищный </a:t>
            </a:r>
            <a:r>
              <a:rPr lang="ru-RU" alt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клюв – всегда крючком.</a:t>
            </a:r>
          </a:p>
          <a:p>
            <a:pPr marL="0" indent="0" algn="ctr">
              <a:buNone/>
            </a:pPr>
            <a:r>
              <a:rPr lang="ru-RU" alt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alt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ночам она летает,</a:t>
            </a:r>
          </a:p>
          <a:p>
            <a:pPr marL="0" indent="0" algn="ctr">
              <a:buNone/>
            </a:pPr>
            <a:r>
              <a:rPr lang="ru-RU" alt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Спит </a:t>
            </a:r>
            <a:r>
              <a:rPr lang="ru-RU" alt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дереве лишь днём.</a:t>
            </a:r>
            <a:endParaRPr lang="ru-RU" alt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66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98307" y="626300"/>
            <a:ext cx="6711518" cy="2116899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review-image" descr="a42f84dd72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128" y="2329841"/>
            <a:ext cx="3054794" cy="4260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v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31353" y="2743199"/>
            <a:ext cx="4688417" cy="35163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90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imgpreview?key=71e1cdb7bfce5428&amp;mb=imgdb_preview_9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979" y="3181610"/>
            <a:ext cx="3613150" cy="35146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review-image" descr="a42f84dd7298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3405" y="2287510"/>
            <a:ext cx="3777658" cy="4075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98306" y="400636"/>
            <a:ext cx="7223141" cy="3319594"/>
          </a:xfrm>
        </p:spPr>
        <p:txBody>
          <a:bodyPr>
            <a:normAutofit/>
          </a:bodyPr>
          <a:lstStyle/>
          <a:p>
            <a:pPr algn="ctr"/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светло, прячусь в дупло. </a:t>
            </a:r>
            <a:r>
              <a:rPr lang="ru-RU" altLang="ja-JP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ja-JP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ja-JP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Ночью летаю, мышей пугаю. </a:t>
            </a:r>
            <a:endParaRPr lang="ru-RU" altLang="ja-JP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205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18563" y="563670"/>
            <a:ext cx="7415410" cy="2530259"/>
          </a:xfrm>
        </p:spPr>
        <p:txBody>
          <a:bodyPr>
            <a:noAutofit/>
          </a:bodyPr>
          <a:lstStyle/>
          <a:p>
            <a:pPr algn="ctr"/>
            <a:r>
              <a:rPr lang="ru-RU" alt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Филин-два огромных глаза</a:t>
            </a:r>
            <a:br>
              <a:rPr lang="ru-RU" alt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Букву Ф напомнит сразу.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review-image" descr="shibaev01-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10835" y="3194136"/>
            <a:ext cx="3348000" cy="3444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667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A790AE3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"/>
          <a:stretch>
            <a:fillRect/>
          </a:stretch>
        </p:blipFill>
        <p:spPr>
          <a:xfrm>
            <a:off x="3144598" y="939713"/>
            <a:ext cx="3501765" cy="55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11" descr="imgpreview?key=71e1cdb7bfce5428&amp;mb=imgdb_preview_9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313" y="939713"/>
            <a:ext cx="2951163" cy="254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9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156558" y="789140"/>
            <a:ext cx="6679899" cy="17719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тетради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review-image" descr="a42f84dd729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28" y="2561040"/>
            <a:ext cx="3810000" cy="41036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imgpreview?key=25e0aa2837bb16e7&amp;mb=imgdb_preview_14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701" y="2561041"/>
            <a:ext cx="3903663" cy="41036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9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69501" y="1490690"/>
            <a:ext cx="522335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Филин</a:t>
            </a:r>
            <a:endParaRPr lang="ru-RU" alt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56141" y="2655518"/>
            <a:ext cx="537366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в, филин, лесу, </a:t>
            </a:r>
            <a:r>
              <a:rPr lang="ru-RU" alt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живет</a:t>
            </a:r>
          </a:p>
          <a:p>
            <a:pPr algn="ctr"/>
            <a:endParaRPr lang="ru-RU" alt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56141" y="3244334"/>
            <a:ext cx="58120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лесу живёт филин.</a:t>
            </a:r>
            <a:endParaRPr lang="ru-RU" alt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256767" y="4734838"/>
            <a:ext cx="0" cy="57619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256767" y="5311036"/>
            <a:ext cx="76408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434214" y="5311036"/>
            <a:ext cx="1002082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962389" y="5311036"/>
            <a:ext cx="1164921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678455" y="5311036"/>
            <a:ext cx="1089764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Блок-схема: узел 20"/>
          <p:cNvSpPr/>
          <p:nvPr/>
        </p:nvSpPr>
        <p:spPr>
          <a:xfrm>
            <a:off x="9068844" y="5311036"/>
            <a:ext cx="45719" cy="45719"/>
          </a:xfrm>
          <a:prstGeom prst="flowChartConnector">
            <a:avLst/>
          </a:prstGeom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 flipH="1">
            <a:off x="3369500" y="4734838"/>
            <a:ext cx="425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flipH="1">
            <a:off x="4778672" y="4734840"/>
            <a:ext cx="4490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2                    3                    4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57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Дымчатое стекло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8548</TotalTime>
  <Words>90</Words>
  <Application>Microsoft Office PowerPoint</Application>
  <PresentationFormat>Широкоэкранный</PresentationFormat>
  <Paragraphs>27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AGReverance</vt:lpstr>
      <vt:lpstr>Arial</vt:lpstr>
      <vt:lpstr>Calibri</vt:lpstr>
      <vt:lpstr>Times New Roman</vt:lpstr>
      <vt:lpstr>游ゴシック Light</vt:lpstr>
      <vt:lpstr>Тема Office</vt:lpstr>
      <vt:lpstr>Урок русского языка 2 класс</vt:lpstr>
      <vt:lpstr>Тема урока</vt:lpstr>
      <vt:lpstr>Презентация PowerPoint</vt:lpstr>
      <vt:lpstr>Проверка домашнего задания</vt:lpstr>
      <vt:lpstr>Когда светло, прячусь в дупло.  Ночью летаю, мышей пугаю. </vt:lpstr>
      <vt:lpstr>Филин-два огромных глаза Букву Ф напомнит сразу.</vt:lpstr>
      <vt:lpstr>Презентация PowerPoint</vt:lpstr>
      <vt:lpstr>Работа в тетради</vt:lpstr>
      <vt:lpstr>Презентация PowerPoint</vt:lpstr>
      <vt:lpstr>Тема урока</vt:lpstr>
      <vt:lpstr>Работа с учебником стр. 152  упр.1</vt:lpstr>
      <vt:lpstr>Физминутка</vt:lpstr>
      <vt:lpstr>Работа с тетрадью</vt:lpstr>
      <vt:lpstr>Домашнее задание стр.153, упр. 3 </vt:lpstr>
      <vt:lpstr> Молодцы!  Спасибо за урок.</vt:lpstr>
    </vt:vector>
  </TitlesOfParts>
  <Manager>Полшкова Виктория Валерьяновна</Manager>
  <Company>МАОУ ДО ЦРТДиЮ Каменского района Пензенской области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Русский язык</dc:title>
  <dc:subject>русский язык, литература</dc:subject>
  <dc:creator>Viktoriya Polshkova</dc:creator>
  <cp:keywords>книги; школа; русский язык; литература</cp:keywords>
  <cp:lastModifiedBy>Аббазова</cp:lastModifiedBy>
  <cp:revision>203</cp:revision>
  <dcterms:created xsi:type="dcterms:W3CDTF">2019-04-16T15:48:18Z</dcterms:created>
  <dcterms:modified xsi:type="dcterms:W3CDTF">2022-02-10T17:26:43Z</dcterms:modified>
</cp:coreProperties>
</file>