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4" r:id="rId4"/>
    <p:sldId id="258" r:id="rId5"/>
    <p:sldId id="261" r:id="rId6"/>
    <p:sldId id="260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39D"/>
    <a:srgbClr val="C7CFB0"/>
    <a:srgbClr val="E68789"/>
    <a:srgbClr val="C9E6DC"/>
    <a:srgbClr val="C2B294"/>
    <a:srgbClr val="8A7567"/>
    <a:srgbClr val="907A52"/>
    <a:srgbClr val="214200"/>
    <a:srgbClr val="02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5EAD-D802-4921-AA88-B5F2BFD699D2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CCCF-075C-4FED-A203-9159C337E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3107184" y="1621073"/>
            <a:ext cx="6579833" cy="2387600"/>
          </a:xfrm>
        </p:spPr>
        <p:txBody>
          <a:bodyPr anchor="b"/>
          <a:lstStyle>
            <a:lvl1pPr algn="ctr">
              <a:defRPr sz="6000">
                <a:solidFill>
                  <a:srgbClr val="02785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7184" y="4091966"/>
            <a:ext cx="657983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278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1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10457234" y="4526204"/>
            <a:ext cx="1734766" cy="2331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391758"/>
            <a:ext cx="1837678" cy="14271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4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391758"/>
            <a:ext cx="1837678" cy="14271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96" y="4639445"/>
            <a:ext cx="1561522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10457234" y="4526204"/>
            <a:ext cx="1734766" cy="2331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96" y="4639445"/>
            <a:ext cx="1561522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338" y="400636"/>
            <a:ext cx="7466120" cy="13964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2388093" y="1899199"/>
            <a:ext cx="7412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rgbClr val="B9C39D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rgbClr val="B9C39D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rgbClr val="B9C39D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rgbClr val="B9C39D"/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307" y="400636"/>
            <a:ext cx="6711518" cy="139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8305" y="1861136"/>
            <a:ext cx="6711520" cy="439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2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50000"/>
            </a:schemeClr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17316" y="1490597"/>
            <a:ext cx="7369702" cy="251807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2 класс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07185" y="5398718"/>
            <a:ext cx="6199654" cy="34901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Аббазова И.Ф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73047" y="2505205"/>
            <a:ext cx="6711520" cy="4530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«Завершение начатого предложения»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73047" y="738838"/>
            <a:ext cx="6711518" cy="207951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dirty="0"/>
          </a:p>
        </p:txBody>
      </p:sp>
      <p:pic>
        <p:nvPicPr>
          <p:cNvPr id="4" name="preview-image" descr="a42f84dd7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989" y="2818355"/>
            <a:ext cx="3132138" cy="383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6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98307" y="400635"/>
            <a:ext cx="6711518" cy="26056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152  упр.1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imgpreview?key=7727ecb8d9b8475c&amp;mb=imgdb_preview_15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09" y="2531004"/>
            <a:ext cx="3204000" cy="4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review-image" descr="a42f84dd7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40" y="2363534"/>
            <a:ext cx="3488353" cy="42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5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307" y="463462"/>
            <a:ext cx="6711518" cy="13336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review-image" descr="a42f84dd7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4" y="1290181"/>
            <a:ext cx="3312000" cy="4396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020" y="1797092"/>
            <a:ext cx="9269260" cy="45661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Пушистые комочки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лапкой щечки,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лапкой носик,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лапкой глазки –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глазик, левый глазик.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Умыли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лапкой ушки –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ушко, левое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ушко.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ушки у котят, как домики стоят.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98307" y="1064712"/>
            <a:ext cx="6711518" cy="7323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тетрадью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review-image" descr="a42f84dd7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9" y="2352326"/>
            <a:ext cx="2731628" cy="36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515d1440f135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76" y="2057485"/>
            <a:ext cx="4104000" cy="492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97772dffa68b9862673f7a6ee9e3b62fd27c9903596aeb52e4910c4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32" y="2054268"/>
            <a:ext cx="4426731" cy="458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98307" y="1002081"/>
            <a:ext cx="6711518" cy="14780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стр.153, упр. 3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98307" y="1277654"/>
            <a:ext cx="6711518" cy="5194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урок.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review-image" descr="a42f84dd72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41" y="2893512"/>
            <a:ext cx="3826453" cy="379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3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8305" y="2705622"/>
            <a:ext cx="6711520" cy="35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«Завершение начатого предложения»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307" y="914400"/>
            <a:ext cx="6321266" cy="43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review-image" descr="a42f84dd7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" y="1427966"/>
            <a:ext cx="3810000" cy="4947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9710" y="1565753"/>
            <a:ext cx="6964471" cy="43032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неё глаза большие,</a:t>
            </a: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Хищный 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клюв – всегда крючком.</a:t>
            </a: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ночам она летает,</a:t>
            </a:r>
          </a:p>
          <a:p>
            <a:pPr marL="0" indent="0" algn="ctr">
              <a:buNone/>
            </a:pP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 </a:t>
            </a:r>
            <a:r>
              <a:rPr lang="ru-RU" alt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дереве лишь днём.</a:t>
            </a:r>
            <a:endParaRPr lang="ru-RU" alt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8307" y="626300"/>
            <a:ext cx="6711518" cy="2116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review-image" descr="a42f84dd7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28" y="2329841"/>
            <a:ext cx="3054794" cy="426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v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1353" y="2743199"/>
            <a:ext cx="4688417" cy="351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imgpreview?key=71e1cdb7bfce5428&amp;mb=imgdb_preview_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9" y="3181610"/>
            <a:ext cx="3613150" cy="351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review-image" descr="a42f84dd729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405" y="2287510"/>
            <a:ext cx="3777658" cy="40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8306" y="400636"/>
            <a:ext cx="7223141" cy="3319594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светло, прячусь в дупло. </a:t>
            </a:r>
            <a:r>
              <a:rPr lang="ru-RU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Ночью летаю, мышей пугаю. </a:t>
            </a:r>
            <a:endParaRPr lang="ru-RU" altLang="ja-JP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8563" y="563670"/>
            <a:ext cx="7415410" cy="2530259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Филин-два огромных глаза</a:t>
            </a:r>
            <a:b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Букву Ф напомнит сразу.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review-image" descr="shibaev01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835" y="3194136"/>
            <a:ext cx="3348000" cy="344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790AE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/>
          <a:stretch>
            <a:fillRect/>
          </a:stretch>
        </p:blipFill>
        <p:spPr>
          <a:xfrm>
            <a:off x="3144598" y="939713"/>
            <a:ext cx="3501765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1" descr="imgpreview?key=71e1cdb7bfce5428&amp;mb=imgdb_preview_9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13" y="939713"/>
            <a:ext cx="2951163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56558" y="789140"/>
            <a:ext cx="6679899" cy="17719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review-image" descr="a42f84dd72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8" y="2561040"/>
            <a:ext cx="3810000" cy="410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gpreview?key=25e0aa2837bb16e7&amp;mb=imgdb_preview_1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1" y="2561041"/>
            <a:ext cx="3903663" cy="410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9501" y="1490690"/>
            <a:ext cx="5223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Филин</a:t>
            </a:r>
            <a:endParaRPr lang="ru-RU" alt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6141" y="2655518"/>
            <a:ext cx="5373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филин, лесу,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</a:t>
            </a:r>
          </a:p>
          <a:p>
            <a:pPr algn="ctr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6141" y="3244334"/>
            <a:ext cx="5812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лесу живёт филин.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56767" y="4734838"/>
            <a:ext cx="0" cy="5761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56767" y="5311036"/>
            <a:ext cx="764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34214" y="5311036"/>
            <a:ext cx="10020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62389" y="5311036"/>
            <a:ext cx="116492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678455" y="5311036"/>
            <a:ext cx="108976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9068844" y="5311036"/>
            <a:ext cx="45719" cy="45719"/>
          </a:xfrm>
          <a:prstGeom prst="flowChartConnector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flipH="1">
            <a:off x="3369500" y="4734838"/>
            <a:ext cx="42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778672" y="4734840"/>
            <a:ext cx="449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2                    3                    4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8548</TotalTime>
  <Words>90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AGReverance</vt:lpstr>
      <vt:lpstr>Arial</vt:lpstr>
      <vt:lpstr>Calibri</vt:lpstr>
      <vt:lpstr>Times New Roman</vt:lpstr>
      <vt:lpstr>游ゴシック Light</vt:lpstr>
      <vt:lpstr>Тема Office</vt:lpstr>
      <vt:lpstr>Урок русского языка 2 класс</vt:lpstr>
      <vt:lpstr>Тема урока</vt:lpstr>
      <vt:lpstr>Презентация PowerPoint</vt:lpstr>
      <vt:lpstr>Проверка домашнего задания</vt:lpstr>
      <vt:lpstr>Когда светло, прячусь в дупло.  Ночью летаю, мышей пугаю. </vt:lpstr>
      <vt:lpstr>Филин-два огромных глаза Букву Ф напомнит сразу.</vt:lpstr>
      <vt:lpstr>Презентация PowerPoint</vt:lpstr>
      <vt:lpstr>Работа в тетради</vt:lpstr>
      <vt:lpstr>Презентация PowerPoint</vt:lpstr>
      <vt:lpstr>Тема урока</vt:lpstr>
      <vt:lpstr>Работа с учебником стр. 152  упр.1</vt:lpstr>
      <vt:lpstr>Физминутка</vt:lpstr>
      <vt:lpstr>Работа с тетрадью</vt:lpstr>
      <vt:lpstr>Домашнее задание стр.153, упр. 3 </vt:lpstr>
      <vt:lpstr> Молодцы!  Спасибо за урок.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язык, литература</dc:subject>
  <dc:creator>Viktoriya Polshkova</dc:creator>
  <cp:keywords>книги; школа; русский язык; литература</cp:keywords>
  <cp:lastModifiedBy>Аббазова</cp:lastModifiedBy>
  <cp:revision>203</cp:revision>
  <dcterms:created xsi:type="dcterms:W3CDTF">2019-04-16T15:48:18Z</dcterms:created>
  <dcterms:modified xsi:type="dcterms:W3CDTF">2022-02-10T17:26:43Z</dcterms:modified>
</cp:coreProperties>
</file>