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5" r:id="rId29"/>
    <p:sldId id="286" r:id="rId30"/>
    <p:sldId id="287" r:id="rId31"/>
    <p:sldId id="284" r:id="rId32"/>
    <p:sldId id="288" r:id="rId33"/>
    <p:sldId id="289" r:id="rId34"/>
    <p:sldId id="290" r:id="rId35"/>
    <p:sldId id="292" r:id="rId36"/>
    <p:sldId id="293" r:id="rId37"/>
    <p:sldId id="294" r:id="rId38"/>
    <p:sldId id="295" r:id="rId39"/>
    <p:sldId id="297" r:id="rId40"/>
    <p:sldId id="296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9369" cy="6741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2828836"/>
            <a:ext cx="76328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714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199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399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0" t="7828" r="5971" b="6616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250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384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5" t="3161" r="2583" b="1216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604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1" t="9077" r="11015" b="5240"/>
          <a:stretch/>
        </p:blipFill>
        <p:spPr bwMode="auto">
          <a:xfrm>
            <a:off x="13223" y="0"/>
            <a:ext cx="926932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852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7" t="3134" r="6424" b="11297"/>
          <a:stretch/>
        </p:blipFill>
        <p:spPr bwMode="auto">
          <a:xfrm>
            <a:off x="0" y="0"/>
            <a:ext cx="9176645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586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7" t="7952" r="5687" b="723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159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5" t="8043" r="3650" b="4463"/>
          <a:stretch/>
        </p:blipFill>
        <p:spPr bwMode="auto">
          <a:xfrm>
            <a:off x="-108520" y="0"/>
            <a:ext cx="925252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513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1" t="9320" r="6184" b="557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368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094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1" t="8611" r="5274" b="4796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861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" t="11570" r="5487" b="364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495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5" t="7359" r="2126" b="756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753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3" t="12036" r="5833" b="326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925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" t="9481" r="5998" b="177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88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1" t="4603" r="4984" b="11568"/>
          <a:stretch/>
        </p:blipFill>
        <p:spPr bwMode="auto">
          <a:xfrm>
            <a:off x="-1" y="0"/>
            <a:ext cx="932452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288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5" t="14582" r="6126" b="1844"/>
          <a:stretch/>
        </p:blipFill>
        <p:spPr bwMode="auto">
          <a:xfrm>
            <a:off x="1" y="0"/>
            <a:ext cx="9143999" cy="6968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120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5" t="11243" r="6120" b="528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740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" t="14861" r="5840"/>
          <a:stretch/>
        </p:blipFill>
        <p:spPr bwMode="auto">
          <a:xfrm>
            <a:off x="0" y="26064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2690336"/>
            <a:ext cx="20162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Преамбула изменена с 31 января 2023 г. - Указ Президента России от 31 января 2023 г. N 48</a:t>
            </a:r>
          </a:p>
          <a:p>
            <a:pPr algn="just"/>
            <a:endParaRPr lang="ru-RU" sz="2000" b="1" dirty="0"/>
          </a:p>
          <a:p>
            <a:pPr algn="just"/>
            <a:r>
              <a:rPr lang="ru-RU" sz="2000" b="1" dirty="0"/>
              <a:t>См. предыдущую редакцию</a:t>
            </a:r>
          </a:p>
        </p:txBody>
      </p:sp>
    </p:spTree>
    <p:extLst>
      <p:ext uri="{BB962C8B-B14F-4D97-AF65-F5344CB8AC3E}">
        <p14:creationId xmlns:p14="http://schemas.microsoft.com/office/powerpoint/2010/main" val="321660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" t="6724" r="5762" b="8615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178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67"/>
            <a:ext cx="9252520" cy="709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563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3" t="7153" r="4826" b="6932"/>
          <a:stretch/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5229200"/>
            <a:ext cx="89644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b="1" dirty="0"/>
              <a:t>С изменениями и дополнениями от:</a:t>
            </a:r>
          </a:p>
          <a:p>
            <a:r>
              <a:rPr lang="ru-RU" b="1" dirty="0" smtClean="0"/>
              <a:t>2 </a:t>
            </a:r>
            <a:r>
              <a:rPr lang="ru-RU" b="1" dirty="0"/>
              <a:t>августа 2006 г., 4 ноября 2007 г., 29 февраля, 8 августа 2008 г., 4 июня, 10 ноября 2009 г., 22 апреля, 8 октября 2010 г., 2 сентября 2012 г., 26 июня 2013 г., 27 июня 2014 г., 26 декабря 2015 г., 7 декабря 2016 г., 29 июля 2017 г., 25 ноября 2019 г.</a:t>
            </a:r>
          </a:p>
          <a:p>
            <a:endParaRPr lang="ru-RU" dirty="0"/>
          </a:p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039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8" r="5932" b="13101"/>
          <a:stretch/>
        </p:blipFill>
        <p:spPr bwMode="auto">
          <a:xfrm>
            <a:off x="0" y="0"/>
            <a:ext cx="916463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131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4" t="5844" r="3427" b="6865"/>
          <a:stretch/>
        </p:blipFill>
        <p:spPr bwMode="auto">
          <a:xfrm>
            <a:off x="0" y="69273"/>
            <a:ext cx="9125903" cy="696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804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" t="11752" r="5273" b="2751"/>
          <a:stretch/>
        </p:blipFill>
        <p:spPr bwMode="auto">
          <a:xfrm>
            <a:off x="47571" y="0"/>
            <a:ext cx="909642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60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" t="4159" r="5126" b="10482"/>
          <a:stretch/>
        </p:blipFill>
        <p:spPr bwMode="auto">
          <a:xfrm>
            <a:off x="-49630" y="1"/>
            <a:ext cx="919362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479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0" t="8115" r="5056" b="394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001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" t="3003" b="832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337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" t="9807" r="2283" b="4694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619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6" t="10521" r="5713" b="385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759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9" t="5691" r="5543" b="9020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181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582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95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09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213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3699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865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494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194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8862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484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101</Words>
  <Application>Microsoft Office PowerPoint</Application>
  <PresentationFormat>Экран (4:3)</PresentationFormat>
  <Paragraphs>13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13</cp:revision>
  <dcterms:created xsi:type="dcterms:W3CDTF">2024-02-19T13:08:42Z</dcterms:created>
  <dcterms:modified xsi:type="dcterms:W3CDTF">2024-02-19T16:10:32Z</dcterms:modified>
</cp:coreProperties>
</file>