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6" r:id="rId4"/>
    <p:sldId id="275" r:id="rId5"/>
    <p:sldId id="274" r:id="rId6"/>
    <p:sldId id="273" r:id="rId7"/>
    <p:sldId id="288" r:id="rId8"/>
    <p:sldId id="272" r:id="rId9"/>
    <p:sldId id="271" r:id="rId10"/>
    <p:sldId id="270" r:id="rId11"/>
    <p:sldId id="269" r:id="rId12"/>
    <p:sldId id="268" r:id="rId13"/>
    <p:sldId id="289" r:id="rId14"/>
    <p:sldId id="267" r:id="rId15"/>
    <p:sldId id="266" r:id="rId16"/>
    <p:sldId id="265" r:id="rId17"/>
    <p:sldId id="264" r:id="rId18"/>
    <p:sldId id="263" r:id="rId19"/>
    <p:sldId id="262" r:id="rId20"/>
    <p:sldId id="261" r:id="rId21"/>
    <p:sldId id="260" r:id="rId22"/>
    <p:sldId id="259" r:id="rId23"/>
    <p:sldId id="258" r:id="rId24"/>
    <p:sldId id="290" r:id="rId25"/>
    <p:sldId id="283" r:id="rId26"/>
    <p:sldId id="282" r:id="rId27"/>
    <p:sldId id="280" r:id="rId28"/>
    <p:sldId id="281" r:id="rId29"/>
    <p:sldId id="284" r:id="rId30"/>
    <p:sldId id="291" r:id="rId31"/>
    <p:sldId id="279" r:id="rId32"/>
    <p:sldId id="278" r:id="rId33"/>
    <p:sldId id="285" r:id="rId34"/>
    <p:sldId id="286" r:id="rId35"/>
    <p:sldId id="277" r:id="rId36"/>
    <p:sldId id="25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://www.playcast.ru/uploads/2010/11/21/2122202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077072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playcast.ru/uploads/2010/11/21/2122202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9046" y="4077072"/>
            <a:ext cx="2989498" cy="2780928"/>
          </a:xfrm>
          <a:prstGeom prst="rect">
            <a:avLst/>
          </a:prstGeom>
          <a:noFill/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.pinimg.com/736x/cf/58/c7/cf58c7bf89ac518e98da086c7a4e7dc4--purple-balloons-cricut-fonts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54" y="27243"/>
            <a:ext cx="222072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.pinimg.com/736x/cf/58/c7/cf58c7bf89ac518e98da086c7a4e7dc4--purple-balloons-cricut-fonts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57" y="0"/>
            <a:ext cx="22322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ycast.ru/uploads/2010/11/21/2122202.jpg" TargetMode="External"/><Relationship Id="rId2" Type="http://schemas.openxmlformats.org/officeDocument/2006/relationships/hyperlink" Target="https://wallpapercave.com/wp/wp320086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images/search?text=&#1082;&#1072;&#1088;&#1090;&#1080;&#1085;&#1082;&#1080;%20&#1074;&#1080;&#1085;&#1085;&#1080;%20&#1087;&#1091;&#1093;&amp;stype=image&amp;lr=20672&amp;parent-reqid=1707313278083546-10807118825228279942-balancer-l7leveler-kubr-yp-vla-18-BAL-741&amp;source=serp" TargetMode="External"/><Relationship Id="rId4" Type="http://schemas.openxmlformats.org/officeDocument/2006/relationships/hyperlink" Target="https://i.pinimg.com/736x/cf/58/c7/cf58c7bf89ac518e98da086c7a4e7dc4--purple-balloons-cricut-fonts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Autofit/>
          </a:bodyPr>
          <a:lstStyle/>
          <a:p>
            <a:r>
              <a:rPr lang="ru-RU" sz="4800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В мире любимых мультфильмов и сказок</a:t>
            </a:r>
            <a:endParaRPr lang="ru-RU" sz="4800" dirty="0"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284984"/>
            <a:ext cx="7918648" cy="23538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 </a:t>
            </a:r>
          </a:p>
          <a:p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ГБОУ СО «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Североуральская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школа-интернат»</a:t>
            </a:r>
          </a:p>
          <a:p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Помыткина Т.Р.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710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Винни- Пух 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54" y="1600200"/>
            <a:ext cx="6257091" cy="4525963"/>
          </a:xfrm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2631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Ну- Погоди!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7638"/>
            <a:ext cx="5976664" cy="4675658"/>
          </a:xfrm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4543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Лунтик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74" y="1700808"/>
            <a:ext cx="5640251" cy="4187644"/>
          </a:xfrm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55258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7"/>
            <a:ext cx="9144000" cy="2547714"/>
          </a:xfrm>
        </p:spPr>
        <p:txBody>
          <a:bodyPr>
            <a:noAutofit/>
          </a:bodyPr>
          <a:lstStyle/>
          <a:p>
            <a:r>
              <a:rPr lang="ru-RU" sz="4000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3 раунд</a:t>
            </a:r>
            <a:br>
              <a:rPr lang="ru-RU" sz="4000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800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800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800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«Шифровка»</a:t>
            </a:r>
            <a:endParaRPr lang="ru-RU" sz="4800" dirty="0"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0044608" y="3284984"/>
            <a:ext cx="72008" cy="2353816"/>
          </a:xfrm>
        </p:spPr>
        <p:txBody>
          <a:bodyPr>
            <a:normAutofit fontScale="25000" lnSpcReduction="20000"/>
          </a:bodyPr>
          <a:lstStyle/>
          <a:p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 </a:t>
            </a:r>
          </a:p>
          <a:p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ГБОУ СО «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Североуральская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школа-интернат»</a:t>
            </a:r>
          </a:p>
          <a:p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Помыткина Т.Р.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1372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900592" y="404664"/>
            <a:ext cx="200588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866"/>
            <a:ext cx="9252520" cy="72849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221088"/>
            <a:ext cx="1080120" cy="1080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68760"/>
            <a:ext cx="223224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3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Дюймовочка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52" y="1556792"/>
            <a:ext cx="6464881" cy="4569371"/>
          </a:xfrm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710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972600" y="274638"/>
            <a:ext cx="36004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82" y="-144629"/>
            <a:ext cx="9271082" cy="700262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-144629"/>
            <a:ext cx="1622683" cy="19174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4090" y="1082347"/>
            <a:ext cx="1698581" cy="16985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2348880"/>
            <a:ext cx="138872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медведя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24" y="1600200"/>
            <a:ext cx="6667351" cy="4525963"/>
          </a:xfrm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8721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71400"/>
            <a:ext cx="9567258" cy="7029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74638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8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Золушка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1484784"/>
            <a:ext cx="5616625" cy="4525963"/>
          </a:xfrm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39700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9324528" cy="3123779"/>
          </a:xfrm>
        </p:spPr>
        <p:txBody>
          <a:bodyPr>
            <a:noAutofit/>
          </a:bodyPr>
          <a:lstStyle/>
          <a:p>
            <a:r>
              <a:rPr lang="ru-RU" sz="4000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1 раунд</a:t>
            </a:r>
            <a:br>
              <a:rPr lang="ru-RU" sz="4000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800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800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Тест на знание мультфильмов»</a:t>
            </a:r>
            <a:endParaRPr lang="ru-RU" dirty="0"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28584" y="4653136"/>
            <a:ext cx="216024" cy="985664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6844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6681" y="491728"/>
            <a:ext cx="3369319" cy="33693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3140" y="2636912"/>
            <a:ext cx="2429299" cy="198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25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Царевна - лягушка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6792"/>
            <a:ext cx="5472607" cy="4525963"/>
          </a:xfrm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3553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-243408"/>
            <a:ext cx="2952328" cy="2256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429565"/>
            <a:ext cx="279342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6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 – Погоди!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7638"/>
            <a:ext cx="4680520" cy="4525963"/>
          </a:xfrm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7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3096343"/>
          </a:xfrm>
        </p:spPr>
        <p:txBody>
          <a:bodyPr>
            <a:noAutofit/>
          </a:bodyPr>
          <a:lstStyle/>
          <a:p>
            <a:r>
              <a:rPr lang="ru-RU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4 раунд</a:t>
            </a:r>
            <a:br>
              <a:rPr lang="ru-RU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800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800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800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«Вопрос – ответ»</a:t>
            </a:r>
            <a:endParaRPr lang="ru-RU" sz="4800" dirty="0"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0188624" y="3284984"/>
            <a:ext cx="432048" cy="2353816"/>
          </a:xfrm>
        </p:spPr>
        <p:txBody>
          <a:bodyPr>
            <a:normAutofit fontScale="32500" lnSpcReduction="20000"/>
          </a:bodyPr>
          <a:lstStyle/>
          <a:p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 </a:t>
            </a:r>
          </a:p>
          <a:p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ГБОУ СО «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Североуральская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школа-интернат»</a:t>
            </a:r>
          </a:p>
          <a:p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Помыткина Т.Р.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6113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звали друга Крокодила Гены?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lnSpcReduction="10000"/>
          </a:bodyPr>
          <a:lstStyle/>
          <a:p>
            <a:pPr algn="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Тотошка</a:t>
            </a: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Шапокляк</a:t>
            </a:r>
          </a:p>
          <a:p>
            <a:pPr algn="r"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Чебурашка</a:t>
            </a: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Чебурашка</a:t>
            </a: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F:\работа\В мире люб. сказок и мультф\RIAN_1462932.HR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4996071" cy="3308209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9191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696744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подарок хотел получить Малыш на день рождения?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420888"/>
            <a:ext cx="7283152" cy="3705275"/>
          </a:xfrm>
        </p:spPr>
        <p:txBody>
          <a:bodyPr/>
          <a:lstStyle/>
          <a:p>
            <a:pPr algn="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Велосипед</a:t>
            </a:r>
          </a:p>
          <a:p>
            <a:pPr algn="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Собаку</a:t>
            </a:r>
          </a:p>
          <a:p>
            <a:pPr algn="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Котенка</a:t>
            </a:r>
          </a:p>
          <a:p>
            <a:pPr algn="r"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Собаку</a:t>
            </a:r>
          </a:p>
          <a:p>
            <a:pPr algn="ctr">
              <a:buFont typeface="Wingdings" pitchFamily="2" charset="2"/>
              <a:buChar char="v"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F:\работа\В мире люб. сказок и мультф\scale_120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4496427" cy="3312368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9773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84076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помогло подружиться Крошке Еноту и его отражению?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72816"/>
            <a:ext cx="7416824" cy="4353347"/>
          </a:xfrm>
        </p:spPr>
        <p:txBody>
          <a:bodyPr>
            <a:normAutofit fontScale="70000" lnSpcReduction="20000"/>
          </a:bodyPr>
          <a:lstStyle/>
          <a:p>
            <a:pPr algn="r"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itchFamily="2" charset="2"/>
              <a:buChar char="v"/>
            </a:pPr>
            <a:r>
              <a:rPr lang="ru-RU" sz="4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Улыбка</a:t>
            </a:r>
          </a:p>
          <a:p>
            <a:pPr algn="r">
              <a:buFont typeface="Wingdings" pitchFamily="2" charset="2"/>
              <a:buChar char="v"/>
            </a:pPr>
            <a:r>
              <a:rPr lang="ru-RU" sz="4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Палка</a:t>
            </a:r>
          </a:p>
          <a:p>
            <a:pPr algn="r">
              <a:buFont typeface="Wingdings" pitchFamily="2" charset="2"/>
              <a:buChar char="v"/>
            </a:pPr>
            <a:r>
              <a:rPr lang="ru-RU" sz="4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</a:t>
            </a:r>
          </a:p>
          <a:p>
            <a:pPr algn="r">
              <a:buFont typeface="Wingdings" pitchFamily="2" charset="2"/>
              <a:buChar char="v"/>
            </a:pPr>
            <a:endParaRPr lang="ru-RU" sz="4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itchFamily="2" charset="2"/>
              <a:buChar char="v"/>
            </a:pPr>
            <a:endParaRPr lang="ru-RU" sz="4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itchFamily="2" charset="2"/>
              <a:buChar char="v"/>
            </a:pPr>
            <a:endParaRPr lang="ru-RU" sz="4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itchFamily="2" charset="2"/>
              <a:buChar char="v"/>
            </a:pPr>
            <a:endParaRPr lang="ru-RU" sz="4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4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Улыбка</a:t>
            </a:r>
          </a:p>
          <a:p>
            <a:pPr algn="ctr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5" name="Picture 3" descr="F:\работа\В мире люб. сказок и мультф\b2619ccda43045e46e48c4e1d3f4094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3888432" cy="388843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7490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55272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говорил фразу </a:t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«Ребята, давайте жить дружно»?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003232" cy="4137323"/>
          </a:xfrm>
        </p:spPr>
        <p:txBody>
          <a:bodyPr>
            <a:normAutofit fontScale="92500" lnSpcReduction="10000"/>
          </a:bodyPr>
          <a:lstStyle/>
          <a:p>
            <a:pPr algn="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Доктор Айболит</a:t>
            </a:r>
          </a:p>
          <a:p>
            <a:pPr algn="r"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Карлсон</a:t>
            </a: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 Леопольд</a:t>
            </a:r>
          </a:p>
          <a:p>
            <a:pPr algn="r"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 Леопольд</a:t>
            </a:r>
          </a:p>
          <a:p>
            <a:pPr algn="ctr">
              <a:buNone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F:\работа\В мире люб. сказок и мультф\1695940924_gas-kvas-com-p-kartinki-kot-leopold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4262874" cy="3024336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751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48072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зовут мальчика, который попал на луну?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pPr algn="r"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Знайка</a:t>
            </a: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Винтик</a:t>
            </a:r>
          </a:p>
          <a:p>
            <a:pPr algn="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Незнайка</a:t>
            </a:r>
          </a:p>
          <a:p>
            <a:pPr algn="r"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Незнайка</a:t>
            </a: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itchFamily="2" charset="2"/>
              <a:buChar char="v"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F:\работа\В мире люб. сказок и мультф\1695897747_gas-kvas-com-p-kartinki-neznaika-i-yego-druzya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1641546"/>
            <a:ext cx="4955277" cy="3227614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8914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88832" cy="12241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лет было малышу в начале мультфильма?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1988840"/>
            <a:ext cx="7056784" cy="4137323"/>
          </a:xfrm>
        </p:spPr>
        <p:txBody>
          <a:bodyPr/>
          <a:lstStyle/>
          <a:p>
            <a:pPr algn="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  <a:p>
            <a:pPr algn="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  <a:p>
            <a:pPr algn="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  <a:p>
            <a:pPr algn="ctr"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  <a:p>
            <a:pPr algn="ctr">
              <a:buNone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4959813" cy="376165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435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Autofit/>
          </a:bodyPr>
          <a:lstStyle/>
          <a:p>
            <a:r>
              <a:rPr lang="ru-RU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5 раунд</a:t>
            </a:r>
            <a:br>
              <a:rPr lang="ru-RU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800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800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800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«Третий лишний»</a:t>
            </a:r>
            <a:endParaRPr lang="ru-RU" sz="4800" dirty="0"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0260632" y="3284984"/>
            <a:ext cx="432048" cy="2353816"/>
          </a:xfrm>
        </p:spPr>
        <p:txBody>
          <a:bodyPr>
            <a:normAutofit fontScale="32500" lnSpcReduction="20000"/>
          </a:bodyPr>
          <a:lstStyle/>
          <a:p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 </a:t>
            </a:r>
          </a:p>
          <a:p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ГБОУ СО «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Североуральская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школа-интернат»</a:t>
            </a:r>
          </a:p>
          <a:p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Помыткина Т.Р.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2043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Бременские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музыканты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Поросенок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 descr="F:\работа\В мире люб. сказок и мультф\1659542650_69-kartinkin-net-p-bremenskie-muzikanti-art-oboi-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00200"/>
            <a:ext cx="5184576" cy="360040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6361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Снежная королева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F:\работа\В мире люб. сказок и мультф\debfd5be930a7c01bed9e6b0a83998ef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4529325" cy="340305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6978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Винни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Пух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v"/>
            </a:pPr>
            <a:endParaRPr lang="ru-RU" dirty="0" smtClean="0">
              <a:solidFill>
                <a:srgbClr val="7030A0"/>
              </a:solidFill>
            </a:endParaRPr>
          </a:p>
          <a:p>
            <a:pPr algn="ctr">
              <a:buFont typeface="Wingdings" pitchFamily="2" charset="2"/>
              <a:buChar char="v"/>
            </a:pPr>
            <a:endParaRPr lang="ru-RU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algn="ctr">
              <a:buFont typeface="Wingdings" pitchFamily="2" charset="2"/>
              <a:buChar char="v"/>
            </a:pPr>
            <a:endParaRPr lang="ru-RU" dirty="0" smtClean="0">
              <a:solidFill>
                <a:srgbClr val="7030A0"/>
              </a:solidFill>
            </a:endParaRPr>
          </a:p>
          <a:p>
            <a:pPr algn="ctr">
              <a:buFont typeface="Wingdings" pitchFamily="2" charset="2"/>
              <a:buChar char="v"/>
            </a:pPr>
            <a:endParaRPr lang="ru-RU" dirty="0" smtClean="0">
              <a:solidFill>
                <a:srgbClr val="7030A0"/>
              </a:solidFill>
            </a:endParaRPr>
          </a:p>
          <a:p>
            <a:pPr algn="ctr">
              <a:buFont typeface="Wingdings" pitchFamily="2" charset="2"/>
              <a:buChar char="v"/>
            </a:pPr>
            <a:endParaRPr lang="ru-RU" dirty="0" smtClean="0">
              <a:solidFill>
                <a:srgbClr val="7030A0"/>
              </a:solidFill>
            </a:endParaRPr>
          </a:p>
          <a:p>
            <a:pPr algn="ctr">
              <a:buFont typeface="Wingdings" pitchFamily="2" charset="2"/>
              <a:buChar char="v"/>
            </a:pPr>
            <a:endParaRPr lang="ru-RU" dirty="0" smtClean="0">
              <a:solidFill>
                <a:srgbClr val="7030A0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</a:t>
            </a:r>
          </a:p>
          <a:p>
            <a:pPr algn="ctr">
              <a:buFont typeface="Wingdings" pitchFamily="2" charset="2"/>
              <a:buChar char="v"/>
            </a:pPr>
            <a:endParaRPr lang="ru-RU" dirty="0" smtClean="0">
              <a:solidFill>
                <a:srgbClr val="7030A0"/>
              </a:solidFill>
            </a:endParaRPr>
          </a:p>
          <a:p>
            <a:pPr algn="ctr"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F:\работа\В мире люб. сказок и мультф\d1ccaeb9322624e397bf2ba79e87b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419183" cy="3744416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Красная шапочка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Медведь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F:\работа\В мире люб. сказок и мультф\1646984006_35-kartinkin-net-p-kartinki-krasnaya-shapochka-i-serii-volk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7013" y="1412776"/>
            <a:ext cx="5376597" cy="3312368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Буратино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F:\работа\В мире люб. сказок и мультф\8cdf2e749894a9361a307d72cd7fbfe5-80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034617" cy="4525963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39660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Интернет-источники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7030A0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7030A0"/>
                </a:solidFill>
                <a:hlinkClick r:id="rId2"/>
              </a:rPr>
              <a:t>wallpapercave.com/wp/wp3200861.jpg</a:t>
            </a:r>
            <a:r>
              <a:rPr lang="ru-RU" dirty="0" smtClean="0">
                <a:solidFill>
                  <a:srgbClr val="7030A0"/>
                </a:solidFill>
              </a:rPr>
              <a:t> - фон</a:t>
            </a:r>
          </a:p>
          <a:p>
            <a:r>
              <a:rPr lang="en-US" dirty="0">
                <a:solidFill>
                  <a:srgbClr val="7030A0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rgbClr val="7030A0"/>
                </a:solidFill>
                <a:hlinkClick r:id="rId3"/>
              </a:rPr>
              <a:t>www.playcast.ru/uploads/2010/11/21/2122202.jpg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  <a:hlinkClick r:id="rId4"/>
              </a:rPr>
              <a:t>https://i.pinimg.com/736x/cf/58/c7/cf58c7bf89ac518e98da086c7a4e7dc4--</a:t>
            </a:r>
            <a:r>
              <a:rPr lang="en-US" dirty="0" smtClean="0">
                <a:solidFill>
                  <a:srgbClr val="7030A0"/>
                </a:solidFill>
                <a:hlinkClick r:id="rId4"/>
              </a:rPr>
              <a:t>purple-balloons-cricut-fonts.jpg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hlinkClick r:id="rId5"/>
              </a:rPr>
              <a:t>https://yandex.ru/images/search?text=</a:t>
            </a:r>
            <a:r>
              <a:rPr lang="ru-RU" dirty="0" smtClean="0">
                <a:hlinkClick r:id="rId5"/>
              </a:rPr>
              <a:t>картинки%20винни%20пух&amp;</a:t>
            </a:r>
            <a:r>
              <a:rPr lang="en-US" dirty="0" err="1" smtClean="0">
                <a:hlinkClick r:id="rId5"/>
              </a:rPr>
              <a:t>stype</a:t>
            </a:r>
            <a:r>
              <a:rPr lang="en-US" dirty="0" smtClean="0">
                <a:hlinkClick r:id="rId5"/>
              </a:rPr>
              <a:t>=</a:t>
            </a:r>
            <a:r>
              <a:rPr lang="en-US" dirty="0" err="1" smtClean="0">
                <a:hlinkClick r:id="rId5"/>
              </a:rPr>
              <a:t>image&amp;lr</a:t>
            </a:r>
            <a:r>
              <a:rPr lang="en-US" dirty="0" smtClean="0">
                <a:hlinkClick r:id="rId5"/>
              </a:rPr>
              <a:t>=20672&amp;parent-reqid=1707313278083546-10807118825228279942-balancer-l7leveler-kubr-yp-vla-18-BAL-741&amp;source=</a:t>
            </a:r>
            <a:r>
              <a:rPr lang="en-US" dirty="0" err="1" smtClean="0">
                <a:hlinkClick r:id="rId5"/>
              </a:rPr>
              <a:t>serp</a:t>
            </a:r>
            <a:r>
              <a:rPr lang="ru-RU" smtClean="0"/>
              <a:t>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9918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зовут этого героя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772816"/>
            <a:ext cx="7427168" cy="4752528"/>
          </a:xfrm>
        </p:spPr>
        <p:txBody>
          <a:bodyPr>
            <a:normAutofit fontScale="92500" lnSpcReduction="10000"/>
          </a:bodyPr>
          <a:lstStyle/>
          <a:p>
            <a:pPr algn="r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Пиноккио</a:t>
            </a:r>
          </a:p>
          <a:p>
            <a:pPr algn="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Буратино</a:t>
            </a:r>
          </a:p>
          <a:p>
            <a:pPr algn="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Пьеро</a:t>
            </a:r>
          </a:p>
          <a:p>
            <a:pPr algn="r">
              <a:buFont typeface="Wingdings" panose="05000000000000000000" pitchFamily="2" charset="2"/>
              <a:buChar char="v"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anose="05000000000000000000" pitchFamily="2" charset="2"/>
              <a:buChar char="v"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Буратино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4464496" cy="3578534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2610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315416"/>
            <a:ext cx="6336704" cy="2304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звали корову из мультфильма «Трое из Простоквашино» 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04864"/>
            <a:ext cx="7715200" cy="3993307"/>
          </a:xfrm>
        </p:spPr>
        <p:txBody>
          <a:bodyPr>
            <a:normAutofit lnSpcReduction="10000"/>
          </a:bodyPr>
          <a:lstStyle/>
          <a:p>
            <a:pPr algn="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Маруся</a:t>
            </a:r>
          </a:p>
          <a:p>
            <a:pPr algn="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Мурка</a:t>
            </a:r>
          </a:p>
          <a:p>
            <a:pPr algn="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Машка</a:t>
            </a:r>
          </a:p>
          <a:p>
            <a:pPr algn="r">
              <a:buFont typeface="Wingdings" panose="05000000000000000000" pitchFamily="2" charset="2"/>
              <a:buChar char="v"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anose="05000000000000000000" pitchFamily="2" charset="2"/>
              <a:buChar char="v"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Мурка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1700808"/>
            <a:ext cx="4695559" cy="3528392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6248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отправился Айболит по телеграмме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4392488"/>
          </a:xfrm>
        </p:spPr>
        <p:txBody>
          <a:bodyPr>
            <a:normAutofit/>
          </a:bodyPr>
          <a:lstStyle/>
          <a:p>
            <a:pPr algn="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Африка</a:t>
            </a:r>
          </a:p>
          <a:p>
            <a:pPr algn="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Австралия</a:t>
            </a:r>
          </a:p>
          <a:p>
            <a:pPr algn="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Англия</a:t>
            </a:r>
          </a:p>
          <a:p>
            <a:pPr algn="r">
              <a:buFont typeface="Wingdings" panose="05000000000000000000" pitchFamily="2" charset="2"/>
              <a:buChar char="v"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anose="05000000000000000000" pitchFamily="2" charset="2"/>
              <a:buChar char="v"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Африка</a:t>
            </a:r>
          </a:p>
          <a:p>
            <a:pPr algn="r">
              <a:buFont typeface="Wingdings" panose="05000000000000000000" pitchFamily="2" charset="2"/>
              <a:buChar char="v"/>
            </a:pPr>
            <a:endParaRPr lang="ru-RU" dirty="0">
              <a:solidFill>
                <a:srgbClr val="7030A0"/>
              </a:solidFill>
            </a:endParaRPr>
          </a:p>
          <a:p>
            <a:pPr algn="r"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7030A0"/>
              </a:solidFill>
            </a:endParaRPr>
          </a:p>
          <a:p>
            <a:pPr algn="r">
              <a:buFont typeface="Wingdings" panose="05000000000000000000" pitchFamily="2" charset="2"/>
              <a:buChar char="v"/>
            </a:pPr>
            <a:endParaRPr lang="ru-RU" dirty="0">
              <a:solidFill>
                <a:srgbClr val="7030A0"/>
              </a:solidFill>
            </a:endParaRPr>
          </a:p>
          <a:p>
            <a:pPr algn="r"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9"/>
            <a:ext cx="4955389" cy="3456384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6892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7"/>
            <a:ext cx="9036496" cy="2547714"/>
          </a:xfrm>
        </p:spPr>
        <p:txBody>
          <a:bodyPr>
            <a:noAutofit/>
          </a:bodyPr>
          <a:lstStyle/>
          <a:p>
            <a:r>
              <a:rPr lang="ru-RU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2 раунд</a:t>
            </a:r>
            <a:r>
              <a:rPr lang="ru-RU" sz="4000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«Назовите мультфильм по кадру»</a:t>
            </a:r>
            <a:endParaRPr lang="ru-RU" sz="4000" dirty="0"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0044608" y="4365104"/>
            <a:ext cx="360040" cy="1273696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7532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96744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Приключения кота Леопольда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5688632" cy="4104456"/>
          </a:xfrm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2021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Смешарики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044624" cy="4271535"/>
          </a:xfrm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5620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221</Words>
  <Application>Microsoft Office PowerPoint</Application>
  <PresentationFormat>Экран (4:3)</PresentationFormat>
  <Paragraphs>149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Тема Office</vt:lpstr>
      <vt:lpstr>В мире любимых мультфильмов и сказок</vt:lpstr>
      <vt:lpstr>1 раунд  «Тест на знание мультфильмов»</vt:lpstr>
      <vt:lpstr>Сколько лет было малышу в начале мультфильма?</vt:lpstr>
      <vt:lpstr>Как зовут этого героя?</vt:lpstr>
      <vt:lpstr>Как звали корову из мультфильма «Трое из Простоквашино» ?</vt:lpstr>
      <vt:lpstr>Куда отправился Айболит по телеграмме ?</vt:lpstr>
      <vt:lpstr>2 раунд  «Назовите мультфильм по кадру»</vt:lpstr>
      <vt:lpstr>Приключения кота Леопольда</vt:lpstr>
      <vt:lpstr>Смешарики</vt:lpstr>
      <vt:lpstr>Винни- Пух </vt:lpstr>
      <vt:lpstr>Ну- Погоди!</vt:lpstr>
      <vt:lpstr>Лунтик</vt:lpstr>
      <vt:lpstr>3 раунд  «Шифровка»</vt:lpstr>
      <vt:lpstr>Презентация PowerPoint</vt:lpstr>
      <vt:lpstr>Дюймовочка</vt:lpstr>
      <vt:lpstr>Презентация PowerPoint</vt:lpstr>
      <vt:lpstr>Три медведя</vt:lpstr>
      <vt:lpstr>Презентация PowerPoint</vt:lpstr>
      <vt:lpstr>Золушка</vt:lpstr>
      <vt:lpstr>Презентация PowerPoint</vt:lpstr>
      <vt:lpstr>Царевна - лягушка</vt:lpstr>
      <vt:lpstr>?</vt:lpstr>
      <vt:lpstr>Ну – Погоди!</vt:lpstr>
      <vt:lpstr>4 раунд  «Вопрос – ответ»</vt:lpstr>
      <vt:lpstr>Как звали друга Крокодила Гены?</vt:lpstr>
      <vt:lpstr>Какой подарок хотел получить Малыш на день рождения?</vt:lpstr>
      <vt:lpstr>Что помогло подружиться Крошке Еноту и его отражению?</vt:lpstr>
      <vt:lpstr>Кто говорил фразу  «Ребята, давайте жить дружно»?</vt:lpstr>
      <vt:lpstr>Как зовут мальчика, который попал на луну?</vt:lpstr>
      <vt:lpstr>5 раунд  «Третий лишний»</vt:lpstr>
      <vt:lpstr>Бременские музыканты</vt:lpstr>
      <vt:lpstr>Снежная королева</vt:lpstr>
      <vt:lpstr>Винни - Пух</vt:lpstr>
      <vt:lpstr>Красная шапочка</vt:lpstr>
      <vt:lpstr>Буратино</vt:lpstr>
      <vt:lpstr>Интернет-источники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Помыткина</cp:lastModifiedBy>
  <cp:revision>22</cp:revision>
  <dcterms:created xsi:type="dcterms:W3CDTF">2019-07-19T06:50:50Z</dcterms:created>
  <dcterms:modified xsi:type="dcterms:W3CDTF">2024-03-13T06:40:29Z</dcterms:modified>
</cp:coreProperties>
</file>