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3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3E50-6A4D-4878-A68C-A461E222013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6D9C-B07C-4B39-B48A-0999B7EF1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3.png"/><Relationship Id="rId7" Type="http://schemas.openxmlformats.org/officeDocument/2006/relationships/slide" Target="slide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B:\&#1048;&#1088;&#1086;&#1095;&#1082;&#1072;\&#1048;&#1079;&#1086;&#1073;&#1088;&#1072;&#1078;&#1077;&#1085;&#1080;&#1103;\&#1076;&#1083;&#1103;%20&#1087;&#1088;&#1077;&#1079;&#1077;&#1085;&#1090;&#1072;&#1094;&#1080;&#1080;\600px\videoplayback.m4a" TargetMode="External"/><Relationship Id="rId1" Type="http://schemas.openxmlformats.org/officeDocument/2006/relationships/video" Target="file:///B:\&#1048;&#1088;&#1086;&#1095;&#1082;&#1072;\&#1048;&#1079;&#1086;&#1073;&#1088;&#1072;&#1078;&#1077;&#1085;&#1080;&#1103;\&#1076;&#1083;&#1103;%20&#1087;&#1088;&#1077;&#1079;&#1077;&#1085;&#1090;&#1072;&#1094;&#1080;&#1080;\600px\&#1046;&#1080;&#1074;&#1086;&#1090;&#1085;&#1099;&#1077;%20&#1087;&#1083;&#1103;&#1096;&#1091;&#1090;%20&#1090;&#1074;&#1080;&#1089;&#1090;!%20%20-%20BabyTV%20P&#1091;&#1089;&#1089;&#1082;&#1080;&#1081;.mp4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:\Ирочка\Хобби\Всё для Фотошоп\Фоновые картинки\узоры, абстрактные, текстурные\1285236066_detskaya а4.jpg"/>
          <p:cNvPicPr>
            <a:picLocks noChangeAspect="1" noChangeArrowheads="1"/>
          </p:cNvPicPr>
          <p:nvPr/>
        </p:nvPicPr>
        <p:blipFill>
          <a:blip r:embed="rId2" cstate="screen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1516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80920" cy="4176464"/>
          </a:xfrm>
        </p:spPr>
        <p:txBody>
          <a:bodyPr>
            <a:noAutofit/>
          </a:bodyPr>
          <a:lstStyle/>
          <a:p>
            <a:r>
              <a:rPr lang="ru-RU" sz="36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Интерактивная игра</a:t>
            </a:r>
            <a:b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3812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«Дикие и домашние животные»</a:t>
            </a:r>
          </a:p>
        </p:txBody>
      </p:sp>
      <p:pic>
        <p:nvPicPr>
          <p:cNvPr id="4" name="Рисунок 3" descr="Siberian-Cat-P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4725144"/>
            <a:ext cx="2396894" cy="1873572"/>
          </a:xfrm>
          <a:prstGeom prst="rect">
            <a:avLst/>
          </a:prstGeom>
        </p:spPr>
      </p:pic>
      <p:pic>
        <p:nvPicPr>
          <p:cNvPr id="1026" name="Picture 2" descr="B:\Ирочка\Изображения\для презентации\600px\1436881687_so-cute-puppies-14749028-1600-120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4913784"/>
            <a:ext cx="2592288" cy="1944216"/>
          </a:xfrm>
          <a:prstGeom prst="rect">
            <a:avLst/>
          </a:prstGeom>
          <a:noFill/>
        </p:spPr>
      </p:pic>
      <p:pic>
        <p:nvPicPr>
          <p:cNvPr id="1027" name="Picture 3" descr="B:\Ирочка\Изображения\для презентации\600px\56f6457c3e859153b1ff6d6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76672"/>
            <a:ext cx="2043112" cy="1543050"/>
          </a:xfrm>
          <a:prstGeom prst="rect">
            <a:avLst/>
          </a:prstGeom>
          <a:noFill/>
        </p:spPr>
      </p:pic>
      <p:pic>
        <p:nvPicPr>
          <p:cNvPr id="1028" name="Picture 4" descr="B:\Ирочка\Изображения\для презентации\600px\198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332656"/>
            <a:ext cx="2389189" cy="2329459"/>
          </a:xfrm>
          <a:prstGeom prst="rect">
            <a:avLst/>
          </a:prstGeom>
          <a:noFill/>
        </p:spPr>
      </p:pic>
      <p:pic>
        <p:nvPicPr>
          <p:cNvPr id="1031" name="Picture 7" descr="B:\Ирочка\Изображения\для презентации\600px\Leopard-Transparent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4797152"/>
            <a:ext cx="2088232" cy="1712349"/>
          </a:xfrm>
          <a:prstGeom prst="rect">
            <a:avLst/>
          </a:prstGeom>
          <a:noFill/>
        </p:spPr>
      </p:pic>
      <p:pic>
        <p:nvPicPr>
          <p:cNvPr id="1032" name="Picture 8" descr="B:\Ирочка\Изображения\для презентации\600px\7fb7db9c09a92892cada10a7d07e0500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75395"/>
            <a:ext cx="3707903" cy="2082605"/>
          </a:xfrm>
          <a:prstGeom prst="rect">
            <a:avLst/>
          </a:prstGeom>
          <a:noFill/>
        </p:spPr>
      </p:pic>
      <p:sp>
        <p:nvSpPr>
          <p:cNvPr id="15" name="Управляющая кнопка: настраиваемая 14">
            <a:hlinkClick r:id="rId9" action="ppaction://hlinksldjump" highlightClick="1"/>
          </p:cNvPr>
          <p:cNvSpPr/>
          <p:nvPr/>
        </p:nvSpPr>
        <p:spPr>
          <a:xfrm>
            <a:off x="3347864" y="5229200"/>
            <a:ext cx="2664296" cy="64807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Начать игру</a:t>
            </a:r>
          </a:p>
        </p:txBody>
      </p:sp>
      <p:pic>
        <p:nvPicPr>
          <p:cNvPr id="1036" name="Picture 12" descr="B:\Ирочка\Изображения\мой сайт\бесплатные картинки\исходники\автор копия.png"/>
          <p:cNvPicPr>
            <a:picLocks noChangeAspect="1" noChangeArrowheads="1"/>
          </p:cNvPicPr>
          <p:nvPr/>
        </p:nvPicPr>
        <p:blipFill>
          <a:blip r:embed="rId10" cstate="screen">
            <a:lum/>
          </a:blip>
          <a:srcRect/>
          <a:stretch>
            <a:fillRect/>
          </a:stretch>
        </p:blipFill>
        <p:spPr bwMode="auto">
          <a:xfrm>
            <a:off x="3851920" y="0"/>
            <a:ext cx="1480898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7486800" y="908720"/>
            <a:ext cx="1657200" cy="144016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764704"/>
            <a:ext cx="2160240" cy="1656184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836712"/>
            <a:ext cx="1368152" cy="108012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980728"/>
            <a:ext cx="2088232" cy="144016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1196752"/>
            <a:ext cx="1584176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7345E-6 L 0.66945 0.57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21184E-6 L 0.24809 0.613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7558E-6 L -0.73021 0.34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2351311"/>
            <a:ext cx="9144000" cy="45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995936" y="908720"/>
            <a:ext cx="1405680" cy="136815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692696"/>
            <a:ext cx="2304256" cy="1728192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764704"/>
            <a:ext cx="1224136" cy="1584176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4664"/>
            <a:ext cx="2339752" cy="208823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908720"/>
            <a:ext cx="1440160" cy="122413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251520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57691 0.587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6549E-6 L -0.59445 0.60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4709E-6 L -0.33681 0.361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260648"/>
            <a:ext cx="9577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домашних животных</a:t>
            </a: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779912" y="1772816"/>
            <a:ext cx="1584176" cy="108012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836712"/>
            <a:ext cx="2160240" cy="216024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980728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836712"/>
            <a:ext cx="2627784" cy="208823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43800" y="836712"/>
            <a:ext cx="1800200" cy="1656184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3654E-7 L -0.0177 0.571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1665E-6 L 0.01962 0.566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7826E-6 L 0.03142 0.571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00808"/>
            <a:ext cx="917281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635896" y="764704"/>
            <a:ext cx="2088232" cy="1584176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764704"/>
            <a:ext cx="1368152" cy="864096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1196752"/>
            <a:ext cx="2232248" cy="201622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620688"/>
            <a:ext cx="1656184" cy="1368152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4328" y="764704"/>
            <a:ext cx="1224136" cy="144016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9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5763E-6 L 0.23247 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2932E-6 L 0.01181 0.503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6549E-6 L -0.2875 0.524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88640"/>
            <a:ext cx="8280920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Выберите всех диких животных</a:t>
            </a:r>
          </a:p>
        </p:txBody>
      </p:sp>
      <p:pic>
        <p:nvPicPr>
          <p:cNvPr id="2051" name="Picture 3" descr="B:\Ирочка\Изображения\для презентации\600px\big_farm_tablet_1024xшш55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1711015"/>
            <a:ext cx="9172817" cy="513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980728"/>
            <a:ext cx="2771800" cy="201622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692696"/>
            <a:ext cx="2232248" cy="201622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548680"/>
            <a:ext cx="2160240" cy="2088232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48264" y="404664"/>
            <a:ext cx="2123728" cy="194421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576064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8" action="ppaction://hlinksldjump" highlightClick="1"/>
          </p:cNvPr>
          <p:cNvSpPr/>
          <p:nvPr/>
        </p:nvSpPr>
        <p:spPr>
          <a:xfrm>
            <a:off x="179512" y="6165304"/>
            <a:ext cx="576064" cy="476672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4709E-6 L 0.48038 0.4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5495E-6 L -0.13004 0.45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1665E-6 L 0.06493 0.52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2101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Молодцы!!!</a:t>
            </a:r>
          </a:p>
        </p:txBody>
      </p:sp>
      <p:pic>
        <p:nvPicPr>
          <p:cNvPr id="8" name="Животные пляшут твист!  - BabyTV Pусски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79512" y="1628800"/>
            <a:ext cx="8809830" cy="4955530"/>
          </a:xfrm>
          <a:prstGeom prst="rect">
            <a:avLst/>
          </a:prstGeom>
        </p:spPr>
      </p:pic>
      <p:pic>
        <p:nvPicPr>
          <p:cNvPr id="9" name="videoplayback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6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26</Words>
  <Application>Microsoft Office PowerPoint</Application>
  <PresentationFormat>Экран (4:3)</PresentationFormat>
  <Paragraphs>8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Тема Office</vt:lpstr>
      <vt:lpstr>Интерактивная игра «Дикие и 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Home</cp:lastModifiedBy>
  <cp:revision>34</cp:revision>
  <dcterms:created xsi:type="dcterms:W3CDTF">2016-11-02T16:28:16Z</dcterms:created>
  <dcterms:modified xsi:type="dcterms:W3CDTF">2022-02-06T13:55:12Z</dcterms:modified>
</cp:coreProperties>
</file>