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67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8196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5121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820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823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90" y="0"/>
            <a:ext cx="9166090" cy="690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582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312" y="0"/>
            <a:ext cx="91893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3302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6852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3569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69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1612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44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1139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1" y="0"/>
            <a:ext cx="912865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794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376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2" y="0"/>
            <a:ext cx="91475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251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317" y="0"/>
            <a:ext cx="9191317" cy="683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44810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2024-12-03T15:04:09Z</dcterms:created>
  <dcterms:modified xsi:type="dcterms:W3CDTF">2024-12-03T15:14:23Z</dcterms:modified>
</cp:coreProperties>
</file>