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167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8196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5121"/>
            <a:ext cx="8229600" cy="1143000"/>
          </a:xfrm>
        </p:spPr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820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2823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090" y="0"/>
            <a:ext cx="9166090" cy="6906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5829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312" y="0"/>
            <a:ext cx="918931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3302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6852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3569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69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1612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44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1139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1" y="0"/>
            <a:ext cx="912865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794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0376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92" y="0"/>
            <a:ext cx="914759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6251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317" y="0"/>
            <a:ext cx="9191317" cy="6835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44810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Экран (4:3)</PresentationFormat>
  <Paragraphs>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2024-12-03T15:04:09Z</dcterms:created>
  <dcterms:modified xsi:type="dcterms:W3CDTF">2024-12-03T15:14:23Z</dcterms:modified>
</cp:coreProperties>
</file>