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Home</cp:lastModifiedBy>
  <cp:revision>21</cp:revision>
  <dcterms:created xsi:type="dcterms:W3CDTF">2012-09-01T16:29:40Z</dcterms:created>
  <dcterms:modified xsi:type="dcterms:W3CDTF">2022-02-06T09:57:42Z</dcterms:modified>
</cp:coreProperties>
</file>