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23449-EB89-4F1F-9C50-6FB729C09866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6FBB2-F1B8-436B-B899-B5F88DE78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7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6FBB2-F1B8-436B-B899-B5F88DE7821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3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131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1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r="132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4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r="12459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94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r="12417"/>
          <a:stretch/>
        </p:blipFill>
        <p:spPr bwMode="auto">
          <a:xfrm>
            <a:off x="0" y="0"/>
            <a:ext cx="91288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897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r="13352"/>
          <a:stretch/>
        </p:blipFill>
        <p:spPr bwMode="auto">
          <a:xfrm>
            <a:off x="0" y="0"/>
            <a:ext cx="922712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44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308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52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13295"/>
          <a:stretch/>
        </p:blipFill>
        <p:spPr bwMode="auto">
          <a:xfrm>
            <a:off x="-29276" y="0"/>
            <a:ext cx="91732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53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12733"/>
          <a:stretch/>
        </p:blipFill>
        <p:spPr bwMode="auto">
          <a:xfrm>
            <a:off x="0" y="1"/>
            <a:ext cx="916443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41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r="12901" b="3363"/>
          <a:stretch/>
        </p:blipFill>
        <p:spPr bwMode="auto">
          <a:xfrm>
            <a:off x="0" y="-71846"/>
            <a:ext cx="9144000" cy="692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12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r="12720"/>
          <a:stretch/>
        </p:blipFill>
        <p:spPr bwMode="auto">
          <a:xfrm>
            <a:off x="0" y="0"/>
            <a:ext cx="92107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409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r="13522"/>
          <a:stretch/>
        </p:blipFill>
        <p:spPr bwMode="auto">
          <a:xfrm>
            <a:off x="0" y="0"/>
            <a:ext cx="9242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2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2568" r="35451" b="603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977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12915"/>
          <a:stretch/>
        </p:blipFill>
        <p:spPr bwMode="auto">
          <a:xfrm>
            <a:off x="0" y="29175"/>
            <a:ext cx="9144000" cy="68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1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r="1312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15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0" r="13012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88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3131" b="2120"/>
          <a:stretch/>
        </p:blipFill>
        <p:spPr bwMode="auto">
          <a:xfrm>
            <a:off x="0" y="0"/>
            <a:ext cx="9238054" cy="691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50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6" r="12638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9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8" r="12882" b="-2948"/>
          <a:stretch/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49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r="12818"/>
          <a:stretch/>
        </p:blipFill>
        <p:spPr bwMode="auto">
          <a:xfrm>
            <a:off x="1" y="-12782"/>
            <a:ext cx="9144000" cy="68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941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14148" b="1689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0810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</Words>
  <Application>Microsoft Office PowerPoint</Application>
  <PresentationFormat>Экран (4:3)</PresentationFormat>
  <Paragraphs>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2023-11-30T08:40:49Z</dcterms:created>
  <dcterms:modified xsi:type="dcterms:W3CDTF">2023-11-30T10:59:46Z</dcterms:modified>
</cp:coreProperties>
</file>