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6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F23449-EB89-4F1F-9C50-6FB729C09866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E6FBB2-F1B8-436B-B899-B5F88DE782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275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6FBB2-F1B8-436B-B899-B5F88DE7821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438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67" r="1319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23161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0" r="13229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84480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9" r="12459"/>
          <a:stretch/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6946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42" r="12417"/>
          <a:stretch/>
        </p:blipFill>
        <p:spPr bwMode="auto">
          <a:xfrm>
            <a:off x="0" y="0"/>
            <a:ext cx="912881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2897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34" r="13352"/>
          <a:stretch/>
        </p:blipFill>
        <p:spPr bwMode="auto">
          <a:xfrm>
            <a:off x="0" y="0"/>
            <a:ext cx="9227127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14437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6" r="13085"/>
          <a:stretch/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95257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0" r="13295"/>
          <a:stretch/>
        </p:blipFill>
        <p:spPr bwMode="auto">
          <a:xfrm>
            <a:off x="-29276" y="0"/>
            <a:ext cx="91732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45341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47" r="12733"/>
          <a:stretch/>
        </p:blipFill>
        <p:spPr bwMode="auto">
          <a:xfrm>
            <a:off x="0" y="1"/>
            <a:ext cx="9164435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84107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05" r="12901" b="3363"/>
          <a:stretch/>
        </p:blipFill>
        <p:spPr bwMode="auto">
          <a:xfrm>
            <a:off x="0" y="-71846"/>
            <a:ext cx="9144000" cy="6929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41263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6" r="12720"/>
          <a:stretch/>
        </p:blipFill>
        <p:spPr bwMode="auto">
          <a:xfrm>
            <a:off x="0" y="0"/>
            <a:ext cx="921073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04098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4" r="13522"/>
          <a:stretch/>
        </p:blipFill>
        <p:spPr bwMode="auto">
          <a:xfrm>
            <a:off x="0" y="0"/>
            <a:ext cx="92421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528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  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" t="2568" r="35451" b="603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99772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3" r="12915"/>
          <a:stretch/>
        </p:blipFill>
        <p:spPr bwMode="auto">
          <a:xfrm>
            <a:off x="0" y="29175"/>
            <a:ext cx="9144000" cy="682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418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4" r="13128"/>
          <a:stretch/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3157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30" r="13012"/>
          <a:stretch/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5883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4" r="13131" b="2120"/>
          <a:stretch/>
        </p:blipFill>
        <p:spPr bwMode="auto">
          <a:xfrm>
            <a:off x="0" y="0"/>
            <a:ext cx="9238054" cy="6911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7507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6" r="12638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793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98" r="12882" b="-2948"/>
          <a:stretch/>
        </p:blipFill>
        <p:spPr bwMode="auto">
          <a:xfrm>
            <a:off x="0" y="0"/>
            <a:ext cx="9144000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4499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2" r="12818"/>
          <a:stretch/>
        </p:blipFill>
        <p:spPr bwMode="auto">
          <a:xfrm>
            <a:off x="1" y="-12782"/>
            <a:ext cx="9144000" cy="6870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49419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84" r="14148" b="1689"/>
          <a:stretch/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00810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2</Words>
  <Application>Microsoft Office PowerPoint</Application>
  <PresentationFormat>Экран (4:3)</PresentationFormat>
  <Paragraphs>2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</cp:revision>
  <dcterms:created xsi:type="dcterms:W3CDTF">2023-11-30T08:40:49Z</dcterms:created>
  <dcterms:modified xsi:type="dcterms:W3CDTF">2023-11-30T10:59:46Z</dcterms:modified>
</cp:coreProperties>
</file>