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6" r:id="rId4"/>
    <p:sldId id="257" r:id="rId5"/>
    <p:sldId id="260" r:id="rId6"/>
    <p:sldId id="261" r:id="rId7"/>
    <p:sldId id="262" r:id="rId8"/>
    <p:sldId id="263" r:id="rId9"/>
    <p:sldId id="259" r:id="rId10"/>
    <p:sldId id="302" r:id="rId11"/>
    <p:sldId id="303" r:id="rId12"/>
    <p:sldId id="304" r:id="rId13"/>
    <p:sldId id="305" r:id="rId14"/>
    <p:sldId id="273" r:id="rId15"/>
    <p:sldId id="274" r:id="rId16"/>
    <p:sldId id="280" r:id="rId17"/>
    <p:sldId id="281" r:id="rId18"/>
    <p:sldId id="282" r:id="rId19"/>
    <p:sldId id="283" r:id="rId20"/>
    <p:sldId id="306" r:id="rId21"/>
    <p:sldId id="307" r:id="rId22"/>
    <p:sldId id="308" r:id="rId23"/>
    <p:sldId id="309" r:id="rId24"/>
    <p:sldId id="310" r:id="rId25"/>
    <p:sldId id="284" r:id="rId26"/>
    <p:sldId id="276" r:id="rId27"/>
    <p:sldId id="298" r:id="rId28"/>
    <p:sldId id="299" r:id="rId29"/>
    <p:sldId id="300" r:id="rId30"/>
    <p:sldId id="301" r:id="rId31"/>
    <p:sldId id="297" r:id="rId32"/>
    <p:sldId id="290" r:id="rId33"/>
    <p:sldId id="311" r:id="rId34"/>
    <p:sldId id="312" r:id="rId35"/>
    <p:sldId id="313" r:id="rId36"/>
    <p:sldId id="314" r:id="rId37"/>
    <p:sldId id="31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pravila-povedeniya-na-vode/" TargetMode="External"/><Relationship Id="rId2" Type="http://schemas.openxmlformats.org/officeDocument/2006/relationships/hyperlink" Target="https://kopilkaurokov.ru/prochee/prochee/klassnyichasbiezopasnoiepoviedieniienavo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rastut-goda.ru/junior-student/8384-bezopasnoe-povedenie-na-ulitse-uchim-detej-pravilam-bezopasnosti.html" TargetMode="External"/><Relationship Id="rId4" Type="http://schemas.openxmlformats.org/officeDocument/2006/relationships/hyperlink" Target="https://ruspdd.ru/pdd/185-znak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852" y="1314451"/>
            <a:ext cx="10934498" cy="462305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 ДОМА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2" y="11049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«ДОРОЖНЫЕ ЗНАКИ»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3324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55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121092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Цель игры: </a:t>
            </a:r>
            <a:r>
              <a:rPr lang="ru-RU" sz="2800" b="1" dirty="0"/>
              <a:t>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25625"/>
            <a:ext cx="1121092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Задачи игры: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*</a:t>
            </a:r>
            <a:r>
              <a:rPr lang="ru-RU" sz="2400" dirty="0"/>
              <a:t>Пропаганда правил дорожного движения и безопасности жизни;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переход»,  «Движение без остановки запрещено», «Велосипедная дорожка» и другими;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Расширять знания детей о предметах, которые могут быть источником опасности в быту;</a:t>
            </a:r>
            <a:br>
              <a:rPr lang="ru-RU" sz="2400" dirty="0"/>
            </a:b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Учить детей подбирать для игр подходящие предметы и место;</a:t>
            </a:r>
          </a:p>
          <a:p>
            <a:pPr marL="0" indent="0">
              <a:buNone/>
            </a:pPr>
            <a:r>
              <a:rPr lang="ru-RU" sz="2400" b="1" dirty="0"/>
              <a:t>Оборудование: </a:t>
            </a:r>
            <a:r>
              <a:rPr lang="ru-RU" sz="2400" dirty="0"/>
              <a:t>ноутбук, проектор, мультимедийная доска.                                                                           </a:t>
            </a:r>
            <a:r>
              <a:rPr lang="ru-RU" sz="2400" b="1" dirty="0"/>
              <a:t>Форма проведения игры: </a:t>
            </a:r>
            <a:r>
              <a:rPr lang="ru-RU" sz="2400" dirty="0"/>
              <a:t>индивидуальная работа взрослого с ребенком.                         </a:t>
            </a:r>
            <a:r>
              <a:rPr lang="ru-RU" sz="2400" b="1" dirty="0"/>
              <a:t>Правила игры: </a:t>
            </a:r>
            <a:r>
              <a:rPr lang="ru-RU" sz="2400" dirty="0"/>
              <a:t>выбрав уровень, решать проблемные ситуации, которые возникают в ходе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1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«ОПАСНЫЕ ПРЕДМЕТЫ»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4845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ПОДБЕРУ НАХОДКУ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ПРОЙДУ МИМО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ПОЙДУ ДОМОЙ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913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ПОДЪЕЗД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«ПРОГУЛКА ПО УЛИЦЕ»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17101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/>
              <a:t>Дети, 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/>
              <a:t>Речка оказаться…</a:t>
            </a:r>
          </a:p>
          <a:p>
            <a:pPr algn="ctr"/>
            <a:r>
              <a:rPr lang="ru-RU" sz="2000" b="1" dirty="0"/>
              <a:t>А в песок опасно</a:t>
            </a:r>
          </a:p>
          <a:p>
            <a:pPr algn="ctr"/>
            <a:r>
              <a:rPr lang="ru-RU" sz="2000" b="1" dirty="0"/>
              <a:t>Головой втыкаться!</a:t>
            </a:r>
          </a:p>
          <a:p>
            <a:pPr algn="ctr"/>
            <a:r>
              <a:rPr lang="ru-RU" sz="2000" b="1" dirty="0"/>
              <a:t>Сучья, камни, стёкла</a:t>
            </a:r>
          </a:p>
          <a:p>
            <a:pPr algn="ctr"/>
            <a:r>
              <a:rPr lang="ru-RU" sz="2000" b="1" dirty="0"/>
              <a:t>Спрятались на дне –</a:t>
            </a:r>
          </a:p>
          <a:p>
            <a:pPr algn="ctr"/>
            <a:r>
              <a:rPr lang="ru-RU" sz="2000" b="1" dirty="0"/>
              <a:t>Их заметить сложно</a:t>
            </a:r>
          </a:p>
          <a:p>
            <a:pPr algn="ctr"/>
            <a:r>
              <a:rPr lang="ru-RU" sz="2000" b="1" dirty="0"/>
              <a:t>В водной глубине…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Весело качаться детям на волнах</a:t>
            </a:r>
          </a:p>
          <a:p>
            <a:pPr algn="ctr"/>
            <a:r>
              <a:rPr lang="ru-RU" sz="2000" b="1" dirty="0"/>
              <a:t>На цветных матрасах, надувных кругах.</a:t>
            </a:r>
          </a:p>
          <a:p>
            <a:pPr algn="ctr"/>
            <a:r>
              <a:rPr lang="ru-RU" sz="2000" b="1" dirty="0"/>
              <a:t>Только непременно вы должны узнать:</a:t>
            </a:r>
          </a:p>
          <a:p>
            <a:pPr algn="ctr"/>
            <a:r>
              <a:rPr lang="ru-RU" sz="2000" b="1" dirty="0"/>
              <a:t>Далеко не надо в воду заплывать!</a:t>
            </a:r>
          </a:p>
          <a:p>
            <a:pPr algn="ctr"/>
            <a:r>
              <a:rPr lang="ru-RU" sz="2000" b="1" dirty="0"/>
              <a:t>Может прохудиться круг или матрас…</a:t>
            </a:r>
          </a:p>
          <a:p>
            <a:pPr algn="ctr"/>
            <a:r>
              <a:rPr lang="ru-RU" sz="2000" b="1" dirty="0"/>
              <a:t>Кто спасти успеет из пучины вас?</a:t>
            </a:r>
          </a:p>
          <a:p>
            <a:pPr algn="ctr"/>
            <a:r>
              <a:rPr lang="ru-RU" sz="2000" b="1" dirty="0"/>
              <a:t>И перевернуться на волнах легко…</a:t>
            </a:r>
          </a:p>
          <a:p>
            <a:pPr algn="ctr"/>
            <a:r>
              <a:rPr lang="ru-RU" sz="2000" b="1" dirty="0"/>
              <a:t>Так что не советуем плавать далеко!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8518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Если развлекаться будешь на воде,</a:t>
            </a:r>
          </a:p>
          <a:p>
            <a:pPr algn="ctr"/>
            <a:r>
              <a:rPr lang="ru-RU" sz="2000" b="1" dirty="0"/>
              <a:t>Проследи, чтоб шутка не вела к беде…</a:t>
            </a:r>
          </a:p>
          <a:p>
            <a:pPr algn="ctr"/>
            <a:r>
              <a:rPr lang="ru-RU" sz="2000" b="1" dirty="0"/>
              <a:t>Не топи другого – может оказаться,</a:t>
            </a:r>
          </a:p>
          <a:p>
            <a:pPr algn="ctr"/>
            <a:r>
              <a:rPr lang="ru-RU" sz="2000" b="1" dirty="0"/>
              <a:t>Что воды случится другу наглотаться,</a:t>
            </a:r>
          </a:p>
          <a:p>
            <a:pPr algn="ctr"/>
            <a:r>
              <a:rPr lang="ru-RU" sz="2000" b="1" dirty="0"/>
              <a:t>Он запаникует, вырываться станет –</a:t>
            </a:r>
          </a:p>
          <a:p>
            <a:pPr algn="ctr"/>
            <a:r>
              <a:rPr lang="ru-RU" sz="2000" b="1" dirty="0"/>
              <a:t>И тебя с собою под воду затянет!</a:t>
            </a:r>
          </a:p>
          <a:p>
            <a:pPr algn="ctr"/>
            <a:r>
              <a:rPr lang="ru-RU" sz="2000" b="1" dirty="0"/>
              <a:t>И игра такая грустно завершится…</a:t>
            </a:r>
          </a:p>
          <a:p>
            <a:pPr algn="ctr"/>
            <a:r>
              <a:rPr lang="ru-RU" sz="2000" b="1" dirty="0"/>
              <a:t>Мы вам не желаем в речке утопиться!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«ВОДНОЕ ПОЛО»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609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Список источников: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https://kopilkaurokov.ru/prochee/prochee/klassnyichasbiezopasnoiepoviedieniienavodie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https://karapysik.ru/pravila-povedeniya-na-vode/</a:t>
            </a:r>
            <a:endParaRPr lang="ru-RU" sz="1800" dirty="0"/>
          </a:p>
          <a:p>
            <a:r>
              <a:rPr lang="en-US" sz="1800" dirty="0">
                <a:hlinkClick r:id="rId4"/>
              </a:rPr>
              <a:t>https://ruspdd.ru/pdd/185-znaki/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http://www.rastut-goda.ru/junior-student/8384-bezopasnoe-povedenie-na-ulitse-uchim-detej-pravilam-bezopasnosti.html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https://yandex.ru/images/</a:t>
            </a:r>
            <a:endParaRPr lang="ru-RU" sz="1800" dirty="0"/>
          </a:p>
          <a:p>
            <a:r>
              <a:rPr lang="ru-RU" sz="1800" dirty="0"/>
              <a:t>С.А. </a:t>
            </a:r>
            <a:r>
              <a:rPr lang="ru-RU" sz="1800" dirty="0" err="1"/>
              <a:t>Шинкарчук</a:t>
            </a:r>
            <a:r>
              <a:rPr lang="ru-RU" sz="1800" dirty="0"/>
              <a:t> «Правила безопасности дома и на улице»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24012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491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9984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61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064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81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905</Words>
  <Application>Microsoft Office PowerPoint</Application>
  <PresentationFormat>Широкоэкранный</PresentationFormat>
  <Paragraphs>179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Roboto Medium</vt:lpstr>
      <vt:lpstr>Times New Roman</vt:lpstr>
      <vt:lpstr>Тема Office</vt:lpstr>
      <vt:lpstr>Презентация PowerPoint</vt:lpstr>
      <vt:lpstr>Цель игры: 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vt:lpstr>
      <vt:lpstr>ПРАВИЛА БЕЗОПАСНОСТИ НА УЛИЦЕ 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«ПРОГУЛКА ПО УЛИЦЕ»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«ВОДНОЕ ПОЛО» ПРОЙДЕН </vt:lpstr>
      <vt:lpstr>Список источников: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Home</cp:lastModifiedBy>
  <cp:revision>230</cp:revision>
  <dcterms:created xsi:type="dcterms:W3CDTF">2019-01-18T13:34:17Z</dcterms:created>
  <dcterms:modified xsi:type="dcterms:W3CDTF">2022-02-06T12:04:07Z</dcterms:modified>
</cp:coreProperties>
</file>