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32856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Права и обязанности </a:t>
            </a:r>
          </a:p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обучающихся 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08720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случае пропуска занятий до 3 дней, учащийся должен предъявить справку   из   поликлиники   или   заявление   от   родителей   о причине отсутствия на занятиях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636912"/>
            <a:ext cx="5293955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060848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Физическое насилие, запугивание и издевательства, попытки унижения личности, дискриминация по национальному признаку являются недопустимыми формами поведения. Обучающийся, нарушивший данный пункт привлекается к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административной или уголовной ответственности в соответствии с законом.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196752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Обучающийся бережет имущество школы, аккуратно относится к своему и к чужому имуществу.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636912"/>
            <a:ext cx="421542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единительная линия 5"/>
          <p:cNvCxnSpPr/>
          <p:nvPr/>
        </p:nvCxnSpPr>
        <p:spPr>
          <a:xfrm rot="10800000">
            <a:off x="1000100" y="2357430"/>
            <a:ext cx="7286676" cy="4000528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 flipV="1">
            <a:off x="971600" y="2276872"/>
            <a:ext cx="7286676" cy="4214842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24744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Принимает участие в мероприятиях по благоустройству школы и школьной территории, в меру своих физических возможностей. 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996952"/>
            <a:ext cx="3911503" cy="316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1277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Обучающийся обязан выполнять домашнее задания в сроки, установленные учителем. </a:t>
            </a:r>
          </a:p>
          <a:p>
            <a:pPr algn="ctr"/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уроках запрещается  отвлекаться самому и отвлекать других от занятий посторонними разговорами, играми и другими, не относящимися к уроку делами.</a:t>
            </a:r>
          </a:p>
          <a:p>
            <a:pPr algn="ctr"/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Запрещается бегать по школе,    толкать друг друга, бросаться предметами и применять физическую силу.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96752"/>
            <a:ext cx="8208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 время приема пищи обучающимся надлежит придерживаться хороших манер и вести себя пристойно: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•    Обучающийся уважительно относится к работникам столовой.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•   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Обучащиеся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бережно относятся к имуществу школьной столовой.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•    В столовой не допускается громко разговаривать, бегать, играть.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•   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Обучащийся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обязан после приема пищи убрать со стола посуду.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32856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Спасибо </a:t>
            </a:r>
          </a:p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 внимание !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1960" y="1916832"/>
            <a:ext cx="49320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 права детей всего мира записаны в специальном документе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"Конвенция о правах ребенка". 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Она была принята 20 ноября 1989 года.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3672408" cy="415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980728"/>
            <a:ext cx="8820472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жизнь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имя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при рождении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медицинскую помощь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образование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отдых и досуг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иметь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имущество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свободно выражать свои взгляды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свободное перемещение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заботу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воспитание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родителями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всестороннее развитие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уважение человеческого достоинства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68760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каждого человека есть права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Но пользоваться ими можно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только тогда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когда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нарушаются права других людей.</a:t>
            </a:r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Уважать права других людей 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3200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обязанность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каждого человека.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492896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Кроме прав у обучающегося есть и </a:t>
            </a:r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обязанности.</a:t>
            </a:r>
            <a:endParaRPr lang="ru-RU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052736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Обучающийся обязан приходить в школу за 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15 минут до начала занятий, чистый, опрятный, снимать в гардеробе верхнюю одежду.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636912"/>
            <a:ext cx="3671729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980728"/>
            <a:ext cx="6480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школе не разрешается жевать </a:t>
            </a:r>
            <a:r>
              <a:rPr lang="ru-RU" sz="2800" b="1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жевательную резинку</a:t>
            </a:r>
            <a:endParaRPr lang="ru-RU" sz="2800" b="1" u="sng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428868"/>
            <a:ext cx="5214974" cy="3949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единительная линия 5"/>
          <p:cNvCxnSpPr/>
          <p:nvPr/>
        </p:nvCxnSpPr>
        <p:spPr>
          <a:xfrm rot="10800000">
            <a:off x="1214414" y="2500306"/>
            <a:ext cx="7286676" cy="4000528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 flipV="1">
            <a:off x="827584" y="2420888"/>
            <a:ext cx="7286676" cy="4214842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1052736"/>
            <a:ext cx="71287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 разрешается пользоваться плеерами и средствами мобильной связи на уроках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708920"/>
            <a:ext cx="4464496" cy="3486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1052736"/>
            <a:ext cx="67687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Запрещается употреблять непристойные выражения и жесты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348880"/>
            <a:ext cx="568357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единительная линия 5"/>
          <p:cNvCxnSpPr/>
          <p:nvPr/>
        </p:nvCxnSpPr>
        <p:spPr>
          <a:xfrm rot="10800000">
            <a:off x="1285852" y="2214554"/>
            <a:ext cx="7286676" cy="4000528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 flipV="1">
            <a:off x="899592" y="2060848"/>
            <a:ext cx="7286676" cy="4214842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57488" y="3000372"/>
            <a:ext cx="3992503" cy="1200329"/>
          </a:xfrm>
          <a:prstGeom prst="rect">
            <a:avLst/>
          </a:prstGeom>
          <a:solidFill>
            <a:schemeClr val="bg2">
              <a:alpha val="92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Цензура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</TotalTime>
  <Words>365</Words>
  <Application>Microsoft Office PowerPoint</Application>
  <PresentationFormat>Экран (4:3)</PresentationFormat>
  <Paragraphs>45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Виктория Дей</dc:creator>
  <cp:lastModifiedBy>User</cp:lastModifiedBy>
  <cp:revision>17</cp:revision>
  <dcterms:created xsi:type="dcterms:W3CDTF">2019-09-01T16:59:47Z</dcterms:created>
  <dcterms:modified xsi:type="dcterms:W3CDTF">2020-08-25T16:43:15Z</dcterms:modified>
</cp:coreProperties>
</file>