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5" r:id="rId3"/>
    <p:sldId id="258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74" r:id="rId14"/>
    <p:sldId id="26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 varScale="1">
        <p:scale>
          <a:sx n="63" d="100"/>
          <a:sy n="63" d="100"/>
        </p:scale>
        <p:origin x="1382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06.02.2022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06.02.2022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06.02.2022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06.02.2022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06.02.2022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06.02.2022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06.02.2022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06.02.2022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06.02.2022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06.02.2022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06.02.2022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539552" y="620688"/>
            <a:ext cx="7992888" cy="56886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1.jpeg"/><Relationship Id="rId3" Type="http://schemas.openxmlformats.org/officeDocument/2006/relationships/image" Target="../media/image4.jpeg"/><Relationship Id="rId7" Type="http://schemas.openxmlformats.org/officeDocument/2006/relationships/audio" Target="../media/audio6.wav"/><Relationship Id="rId12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9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8.jpeg"/><Relationship Id="rId1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audio" Target="../media/audio2.wav"/><Relationship Id="rId3" Type="http://schemas.openxmlformats.org/officeDocument/2006/relationships/image" Target="../media/image4.jpeg"/><Relationship Id="rId7" Type="http://schemas.openxmlformats.org/officeDocument/2006/relationships/audio" Target="../media/audio3.wav"/><Relationship Id="rId12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22.png"/><Relationship Id="rId5" Type="http://schemas.openxmlformats.org/officeDocument/2006/relationships/image" Target="../media/image5.jpeg"/><Relationship Id="rId15" Type="http://schemas.openxmlformats.org/officeDocument/2006/relationships/image" Target="../media/image13.jpeg"/><Relationship Id="rId10" Type="http://schemas.openxmlformats.org/officeDocument/2006/relationships/image" Target="../media/image9.jpeg"/><Relationship Id="rId4" Type="http://schemas.openxmlformats.org/officeDocument/2006/relationships/audio" Target="../media/audio6.wav"/><Relationship Id="rId9" Type="http://schemas.openxmlformats.org/officeDocument/2006/relationships/image" Target="../media/image8.jpeg"/><Relationship Id="rId1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audio" Target="../media/audio7.wav"/><Relationship Id="rId3" Type="http://schemas.openxmlformats.org/officeDocument/2006/relationships/image" Target="../media/image4.jpeg"/><Relationship Id="rId7" Type="http://schemas.openxmlformats.org/officeDocument/2006/relationships/audio" Target="../media/audio3.wav"/><Relationship Id="rId12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23.pn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9.jpeg"/><Relationship Id="rId4" Type="http://schemas.openxmlformats.org/officeDocument/2006/relationships/audio" Target="../media/audio2.wav"/><Relationship Id="rId9" Type="http://schemas.openxmlformats.org/officeDocument/2006/relationships/image" Target="../media/image8.jpeg"/><Relationship Id="rId1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1.bp.blogspot.com/-TQhc9GuIZUU/Tt_I-6_OxiI/AAAAAAAAKT0/NOpAL8XJggk/s1600/%D0%9F%D0%95%D0%A0%D0%A1%D0%98%D0%9A.jpg" TargetMode="External"/><Relationship Id="rId13" Type="http://schemas.openxmlformats.org/officeDocument/2006/relationships/hyperlink" Target="https://www.1zoom.ru/big2/973/319652-svetik.jpg" TargetMode="External"/><Relationship Id="rId3" Type="http://schemas.openxmlformats.org/officeDocument/2006/relationships/hyperlink" Target="http://2.bp.blogspot.com/--43hzaBqQi8/Tt_I5hUnx3I/AAAAAAAAKTM/WOfSRpxWrqM/s1600/%D0%9A%D0%98%D0%92%D0%98.jpg" TargetMode="External"/><Relationship Id="rId7" Type="http://schemas.openxmlformats.org/officeDocument/2006/relationships/hyperlink" Target="http://2.bp.blogspot.com/-0-YhByNmkQQ/Tt_I9nS54eI/AAAAAAAAKTs/smHTj2n_q5Q/s1600/%D0%9C%D0%90%D0%9B%D0%98%D0%9D%D0%90.jpg" TargetMode="External"/><Relationship Id="rId12" Type="http://schemas.openxmlformats.org/officeDocument/2006/relationships/hyperlink" Target="http://3.bp.blogspot.com/-M6gUCxvCwJ8/Tt_JCdyUuPI/AAAAAAAAKUU/Sndpk1aWWDk/s1600/%D0%AF%D0%91%D0%9B%D0%9E%D0%9A%D0%9E.jpg" TargetMode="External"/><Relationship Id="rId2" Type="http://schemas.openxmlformats.org/officeDocument/2006/relationships/hyperlink" Target="http://www.olgabor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3.bp.blogspot.com/-b9DWha3NCpc/Tt_I8gmuK6I/AAAAAAAAKTk/MjZP0baqH7o/s1600/%D0%9B%D0%98%D0%9C%D0%9E%D0%9D.jpg" TargetMode="External"/><Relationship Id="rId11" Type="http://schemas.openxmlformats.org/officeDocument/2006/relationships/hyperlink" Target="http://1.bp.blogspot.com/-05CVp8WoPjo/Tt_JBgpW_rI/AAAAAAAAKUM/VJI26PGAI00/s1600/%D0%A7%D0%95%D0%A0%D0%95%D0%A8%D0%9D%D0%AF.jpg" TargetMode="External"/><Relationship Id="rId5" Type="http://schemas.openxmlformats.org/officeDocument/2006/relationships/hyperlink" Target="http://3.bp.blogspot.com/-8z9nLaqp7Wk/Tt_I7ypf-jI/AAAAAAAAKTc/wbCKljf80GM/s1600/%D0%9A%D0%A0%D0%AB%D0%96%D0%9E%D0%92%D0%9D%D0%98%D0%9A.jpg" TargetMode="External"/><Relationship Id="rId15" Type="http://schemas.openxmlformats.org/officeDocument/2006/relationships/hyperlink" Target="http://&#1084;&#1080;&#1088;-&#1076;&#1077;&#1090;&#1077;&#1081;.&#1076;&#1077;&#1090;&#1080;/images/mcbthumbs/04-friend.tn.png" TargetMode="External"/><Relationship Id="rId10" Type="http://schemas.openxmlformats.org/officeDocument/2006/relationships/hyperlink" Target="http://2.bp.blogspot.com/-g36lk8YHESg/Tt_JA841ZQI/AAAAAAAAKUE/qUD3ddL9HOU/s1600/%D0%A1%D0%9C%D0%9E%D0%A0%D0%9E%D0%94%D0%98%D0%9D%D0%90.jpg" TargetMode="External"/><Relationship Id="rId4" Type="http://schemas.openxmlformats.org/officeDocument/2006/relationships/hyperlink" Target="http://1.bp.blogspot.com/-GfI9Y3f6nKY/Tt_I6W29TTI/AAAAAAAAKTU/K5YKI_oPbqU/s1600/%D0%9A%D0%9B%D0%A3%D0%91%D0%9D%D0%98%D0%9A%D0%90.jpg" TargetMode="External"/><Relationship Id="rId9" Type="http://schemas.openxmlformats.org/officeDocument/2006/relationships/hyperlink" Target="http://3.bp.blogspot.com/-aUkdI04pqVw/Tt_I_g83ADI/AAAAAAAAKT8/d1m5_T1L_-c/s1600/%D0%A1%D0%9B%D0%98%D0%92%D0%90.jpg" TargetMode="External"/><Relationship Id="rId14" Type="http://schemas.openxmlformats.org/officeDocument/2006/relationships/hyperlink" Target="http://img-fotki.yandex.ru/get/9154/16969765.18a/0_7cf67_5724eb76_orig.p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1.jpeg"/><Relationship Id="rId3" Type="http://schemas.openxmlformats.org/officeDocument/2006/relationships/image" Target="../media/image4.jpeg"/><Relationship Id="rId7" Type="http://schemas.openxmlformats.org/officeDocument/2006/relationships/audio" Target="../media/audio3.wav"/><Relationship Id="rId12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0.png"/><Relationship Id="rId5" Type="http://schemas.openxmlformats.org/officeDocument/2006/relationships/image" Target="../media/image5.jpeg"/><Relationship Id="rId15" Type="http://schemas.openxmlformats.org/officeDocument/2006/relationships/image" Target="../media/image13.jpeg"/><Relationship Id="rId10" Type="http://schemas.openxmlformats.org/officeDocument/2006/relationships/image" Target="../media/image9.jpeg"/><Relationship Id="rId4" Type="http://schemas.openxmlformats.org/officeDocument/2006/relationships/audio" Target="../media/audio2.wav"/><Relationship Id="rId9" Type="http://schemas.openxmlformats.org/officeDocument/2006/relationships/image" Target="../media/image8.jpeg"/><Relationship Id="rId1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11.jpeg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12" Type="http://schemas.openxmlformats.org/officeDocument/2006/relationships/image" Target="../media/image14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11" Type="http://schemas.openxmlformats.org/officeDocument/2006/relationships/image" Target="../media/image9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8.jpeg"/><Relationship Id="rId4" Type="http://schemas.openxmlformats.org/officeDocument/2006/relationships/audio" Target="../media/audio2.wav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11.jpeg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11" Type="http://schemas.openxmlformats.org/officeDocument/2006/relationships/image" Target="../media/image9.jpeg"/><Relationship Id="rId5" Type="http://schemas.openxmlformats.org/officeDocument/2006/relationships/image" Target="../media/image5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audio" Target="../media/audio2.wav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4.jpeg"/><Relationship Id="rId7" Type="http://schemas.openxmlformats.org/officeDocument/2006/relationships/audio" Target="../media/audio3.wav"/><Relationship Id="rId12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7.pn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9.jpeg"/><Relationship Id="rId4" Type="http://schemas.openxmlformats.org/officeDocument/2006/relationships/audio" Target="../media/audio2.wav"/><Relationship Id="rId9" Type="http://schemas.openxmlformats.org/officeDocument/2006/relationships/image" Target="../media/image8.jpeg"/><Relationship Id="rId14" Type="http://schemas.openxmlformats.org/officeDocument/2006/relationships/audio" Target="../media/audio7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1.jpeg"/><Relationship Id="rId3" Type="http://schemas.openxmlformats.org/officeDocument/2006/relationships/image" Target="../media/image4.jpeg"/><Relationship Id="rId7" Type="http://schemas.openxmlformats.org/officeDocument/2006/relationships/audio" Target="../media/audio3.wav"/><Relationship Id="rId12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9.jpeg"/><Relationship Id="rId5" Type="http://schemas.openxmlformats.org/officeDocument/2006/relationships/image" Target="../media/image5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audio" Target="../media/audio2.wav"/><Relationship Id="rId9" Type="http://schemas.openxmlformats.org/officeDocument/2006/relationships/audio" Target="../media/audio5.wav"/><Relationship Id="rId1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1.jpeg"/><Relationship Id="rId3" Type="http://schemas.openxmlformats.org/officeDocument/2006/relationships/image" Target="../media/image4.jpeg"/><Relationship Id="rId7" Type="http://schemas.openxmlformats.org/officeDocument/2006/relationships/audio" Target="../media/audio3.wav"/><Relationship Id="rId12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9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audio" Target="../media/audio4.wav"/><Relationship Id="rId4" Type="http://schemas.openxmlformats.org/officeDocument/2006/relationships/audio" Target="../media/audio2.wav"/><Relationship Id="rId9" Type="http://schemas.openxmlformats.org/officeDocument/2006/relationships/image" Target="../media/image8.jpeg"/><Relationship Id="rId1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4.jpeg"/><Relationship Id="rId7" Type="http://schemas.openxmlformats.org/officeDocument/2006/relationships/audio" Target="../media/audio3.wav"/><Relationship Id="rId12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20.png"/><Relationship Id="rId5" Type="http://schemas.openxmlformats.org/officeDocument/2006/relationships/image" Target="../media/image5.jpeg"/><Relationship Id="rId15" Type="http://schemas.openxmlformats.org/officeDocument/2006/relationships/image" Target="../media/image13.jpeg"/><Relationship Id="rId10" Type="http://schemas.openxmlformats.org/officeDocument/2006/relationships/image" Target="../media/image9.jpeg"/><Relationship Id="rId4" Type="http://schemas.openxmlformats.org/officeDocument/2006/relationships/audio" Target="../media/audio2.wav"/><Relationship Id="rId9" Type="http://schemas.openxmlformats.org/officeDocument/2006/relationships/image" Target="../media/image8.jpeg"/><Relationship Id="rId14" Type="http://schemas.openxmlformats.org/officeDocument/2006/relationships/audio" Target="../media/audio7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60376" y="764704"/>
            <a:ext cx="762324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ln w="19050">
                  <a:noFill/>
                  <a:prstDash val="solid"/>
                </a:ln>
                <a:solidFill>
                  <a:srgbClr val="C00000"/>
                </a:solidFill>
                <a:cs typeface="Arial" charset="0"/>
              </a:rPr>
              <a:t>Интерактивная игра-раскраска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2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«</a:t>
            </a:r>
            <a:r>
              <a:rPr lang="ru-RU" sz="72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Ф</a:t>
            </a:r>
            <a:r>
              <a:rPr lang="ru-RU" sz="72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р</a:t>
            </a:r>
            <a:r>
              <a:rPr lang="ru-RU" sz="72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у</a:t>
            </a:r>
            <a:r>
              <a:rPr lang="ru-RU" sz="72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к</a:t>
            </a:r>
            <a:r>
              <a:rPr lang="ru-RU" sz="72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т</a:t>
            </a:r>
            <a:r>
              <a:rPr lang="ru-RU" sz="72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ы </a:t>
            </a:r>
            <a:r>
              <a:rPr lang="ru-RU" sz="72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и</a:t>
            </a:r>
            <a:r>
              <a:rPr lang="ru-RU" sz="72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 </a:t>
            </a:r>
            <a:r>
              <a:rPr lang="ru-RU" sz="72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я</a:t>
            </a:r>
            <a:r>
              <a:rPr lang="ru-RU" sz="72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г</a:t>
            </a:r>
            <a:r>
              <a:rPr lang="ru-RU" sz="72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о</a:t>
            </a:r>
            <a:r>
              <a:rPr lang="ru-RU" sz="72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д</a:t>
            </a:r>
            <a:r>
              <a:rPr lang="ru-RU" sz="72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ы</a:t>
            </a:r>
            <a:r>
              <a:rPr lang="ru-RU" sz="72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»</a:t>
            </a:r>
          </a:p>
        </p:txBody>
      </p:sp>
      <p:sp>
        <p:nvSpPr>
          <p:cNvPr id="2" name="AutoShape 2" descr="https://ds02.infourok.ru/uploads/ex/0330/00002a3f-db44e327/hello_html_253759f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s://ds02.infourok.ru/uploads/ex/0330/00002a3f-db44e327/hello_html_253759f2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https://ds02.infourok.ru/uploads/ex/0330/00002a3f-db44e327/hello_html_253759f2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2" descr="https://www.1zoom.ru/big2/973/319652-svetik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560"/>
          <a:stretch>
            <a:fillRect/>
          </a:stretch>
        </p:blipFill>
        <p:spPr bwMode="auto">
          <a:xfrm>
            <a:off x="1500166" y="2428868"/>
            <a:ext cx="5472608" cy="299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69529" y="836712"/>
            <a:ext cx="1152128" cy="1512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7401276" y="2672916"/>
            <a:ext cx="1152128" cy="151200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85403" y="4509120"/>
            <a:ext cx="1152128" cy="1512000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" action="ppaction://hlinkshowjump?jump=nextslide">
              <a:snd r:embed="rId7" name="Как много ты знаешь.wav"/>
            </a:hlinkClick>
          </p:cNvPr>
          <p:cNvSpPr/>
          <p:nvPr/>
        </p:nvSpPr>
        <p:spPr>
          <a:xfrm>
            <a:off x="6012160" y="836712"/>
            <a:ext cx="1152000" cy="1512000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6043907" y="2672916"/>
            <a:ext cx="1152128" cy="1512000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" action="ppaction://noaction">
              <a:snd r:embed="rId10" name="Какой ты не внимательный.wav"/>
            </a:hlinkClick>
          </p:cNvPr>
          <p:cNvSpPr/>
          <p:nvPr/>
        </p:nvSpPr>
        <p:spPr>
          <a:xfrm>
            <a:off x="6028034" y="4509120"/>
            <a:ext cx="1152128" cy="1512000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865312"/>
            <a:ext cx="3816424" cy="4751976"/>
          </a:xfrm>
          <a:prstGeom prst="rect">
            <a:avLst/>
          </a:prstGeom>
          <a:blipFill dpi="0"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79712" y="5614674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4800" b="1" dirty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Лимон  </a:t>
            </a:r>
          </a:p>
        </p:txBody>
      </p:sp>
      <p:sp>
        <p:nvSpPr>
          <p:cNvPr id="10" name="Прямоугольник 9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76578" y="836712"/>
            <a:ext cx="1152128" cy="1512000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608325" y="2672916"/>
            <a:ext cx="1152128" cy="1512000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92452" y="4509120"/>
            <a:ext cx="1152128" cy="1512000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1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69529" y="836712"/>
            <a:ext cx="1152128" cy="1512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hlinkClick r:id="" action="ppaction://hlinkshowjump?jump=nextslide">
              <a:snd r:embed="rId4" name="Как много ты знаешь.wav"/>
            </a:hlinkClick>
          </p:cNvPr>
          <p:cNvSpPr/>
          <p:nvPr/>
        </p:nvSpPr>
        <p:spPr>
          <a:xfrm>
            <a:off x="7401276" y="2672916"/>
            <a:ext cx="1152128" cy="151200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85403" y="4509120"/>
            <a:ext cx="1152128" cy="1512000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" action="ppaction://noaction">
              <a:snd r:embed="rId7" name="Какой ты не внимательный.wav"/>
            </a:hlinkClick>
          </p:cNvPr>
          <p:cNvSpPr/>
          <p:nvPr/>
        </p:nvSpPr>
        <p:spPr>
          <a:xfrm>
            <a:off x="6012160" y="836712"/>
            <a:ext cx="1152000" cy="1512000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6043907" y="2672916"/>
            <a:ext cx="1152128" cy="1512000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" action="ppaction://noaction">
              <a:snd r:embed="rId7" name="Какой ты не внимательный.wav"/>
            </a:hlinkClick>
          </p:cNvPr>
          <p:cNvSpPr/>
          <p:nvPr/>
        </p:nvSpPr>
        <p:spPr>
          <a:xfrm>
            <a:off x="6028034" y="4509120"/>
            <a:ext cx="1152128" cy="1512000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865312"/>
            <a:ext cx="3816424" cy="4751976"/>
          </a:xfrm>
          <a:prstGeom prst="rect">
            <a:avLst/>
          </a:prstGeom>
          <a:blipFill dpi="0"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79712" y="5614674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4800" b="1" dirty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Слива  </a:t>
            </a:r>
          </a:p>
        </p:txBody>
      </p:sp>
      <p:sp>
        <p:nvSpPr>
          <p:cNvPr id="10" name="Прямоугольник 9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76578" y="836712"/>
            <a:ext cx="1152128" cy="1512000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" action="ppaction://noaction">
              <a:snd r:embed="rId13" name="Попробуй ещё.wav"/>
            </a:hlinkClick>
          </p:cNvPr>
          <p:cNvSpPr/>
          <p:nvPr/>
        </p:nvSpPr>
        <p:spPr>
          <a:xfrm>
            <a:off x="608325" y="2672916"/>
            <a:ext cx="1152128" cy="1512000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92452" y="4509120"/>
            <a:ext cx="1152128" cy="1512000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93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69529" y="836712"/>
            <a:ext cx="1152128" cy="1512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7401276" y="2672916"/>
            <a:ext cx="1152128" cy="151200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85403" y="4509120"/>
            <a:ext cx="1152128" cy="1512000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" action="ppaction://noaction">
              <a:snd r:embed="rId7" name="Какой ты не внимательный.wav"/>
            </a:hlinkClick>
          </p:cNvPr>
          <p:cNvSpPr/>
          <p:nvPr/>
        </p:nvSpPr>
        <p:spPr>
          <a:xfrm>
            <a:off x="6012160" y="836712"/>
            <a:ext cx="1152000" cy="1512000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6043907" y="2672916"/>
            <a:ext cx="1152128" cy="1512000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" action="ppaction://noaction">
              <a:snd r:embed="rId7" name="Какой ты не внимательный.wav"/>
            </a:hlinkClick>
          </p:cNvPr>
          <p:cNvSpPr/>
          <p:nvPr/>
        </p:nvSpPr>
        <p:spPr>
          <a:xfrm>
            <a:off x="6028034" y="4509120"/>
            <a:ext cx="1152128" cy="1512000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865312"/>
            <a:ext cx="3816424" cy="4751976"/>
          </a:xfrm>
          <a:prstGeom prst="rect">
            <a:avLst/>
          </a:prstGeom>
          <a:blipFill dpi="0"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79712" y="5614674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4800" b="1" dirty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Клубника  </a:t>
            </a:r>
          </a:p>
        </p:txBody>
      </p:sp>
      <p:sp>
        <p:nvSpPr>
          <p:cNvPr id="10" name="Прямоугольник 9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76578" y="836712"/>
            <a:ext cx="1152128" cy="1512000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" action="ppaction://hlinkshowjump?jump=nextslide">
              <a:snd r:embed="rId13" name="молодец.wav"/>
            </a:hlinkClick>
          </p:cNvPr>
          <p:cNvSpPr/>
          <p:nvPr/>
        </p:nvSpPr>
        <p:spPr>
          <a:xfrm>
            <a:off x="608325" y="2672916"/>
            <a:ext cx="1152128" cy="1512000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92452" y="4509120"/>
            <a:ext cx="1152128" cy="1512000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47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71600" y="5614674"/>
            <a:ext cx="738082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4800" b="1" dirty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Ура! Мой подарок готов!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663788" y="837264"/>
            <a:ext cx="3816424" cy="4751976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множение 10">
            <a:hlinkClick r:id="" action="ppaction://hlinkshowjump?jump=endshow"/>
          </p:cNvPr>
          <p:cNvSpPr/>
          <p:nvPr/>
        </p:nvSpPr>
        <p:spPr>
          <a:xfrm>
            <a:off x="8168713" y="535478"/>
            <a:ext cx="540000" cy="540000"/>
          </a:xfrm>
          <a:prstGeom prst="mathMultiply">
            <a:avLst/>
          </a:prstGeom>
          <a:solidFill>
            <a:srgbClr val="FFFF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89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71600" y="548680"/>
            <a:ext cx="72008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Информационные источники</a:t>
            </a:r>
          </a:p>
          <a:p>
            <a:pPr algn="ctr"/>
            <a:endParaRPr lang="ru-RU" dirty="0">
              <a:solidFill>
                <a:srgbClr val="C00000"/>
              </a:solidFill>
            </a:endParaRPr>
          </a:p>
          <a:p>
            <a:pPr algn="ctr"/>
            <a:r>
              <a:rPr lang="ru-RU" dirty="0">
                <a:solidFill>
                  <a:srgbClr val="C00000"/>
                </a:solidFill>
              </a:rPr>
              <a:t>Шаблон составлен из фигур программы </a:t>
            </a:r>
            <a:r>
              <a:rPr lang="en-US" dirty="0">
                <a:solidFill>
                  <a:srgbClr val="C00000"/>
                </a:solidFill>
              </a:rPr>
              <a:t>PowerPoint</a:t>
            </a:r>
            <a:endParaRPr lang="ru-RU" dirty="0">
              <a:solidFill>
                <a:srgbClr val="C00000"/>
              </a:solidFill>
            </a:endParaRPr>
          </a:p>
          <a:p>
            <a:pPr lvl="0" algn="ctr"/>
            <a:r>
              <a:rPr lang="ru-RU" dirty="0">
                <a:solidFill>
                  <a:srgbClr val="C00000"/>
                </a:solidFill>
                <a:ea typeface="Calibri"/>
                <a:cs typeface="Times New Roman"/>
              </a:rPr>
              <a:t>Автор фонов  Ольга Бор </a:t>
            </a:r>
            <a:r>
              <a:rPr lang="ru-RU" u="sng" dirty="0">
                <a:solidFill>
                  <a:srgbClr val="C00000"/>
                </a:solidFill>
                <a:ea typeface="Calibri"/>
                <a:cs typeface="Times New Roman"/>
                <a:hlinkClick r:id="rId2"/>
              </a:rPr>
              <a:t>http://www.olgabor.com/</a:t>
            </a:r>
            <a:endParaRPr lang="ru-RU" dirty="0">
              <a:solidFill>
                <a:srgbClr val="C00000"/>
              </a:solidFill>
            </a:endParaRPr>
          </a:p>
          <a:p>
            <a:pPr algn="ctr"/>
            <a:r>
              <a:rPr lang="ru-RU" b="1" dirty="0">
                <a:solidFill>
                  <a:srgbClr val="C00000"/>
                </a:solidFill>
                <a:ea typeface="Calibri"/>
              </a:rPr>
              <a:t>Звуковые файлы записаны и обработаны в программе </a:t>
            </a:r>
            <a:r>
              <a:rPr lang="ru-RU" b="1" dirty="0" err="1">
                <a:solidFill>
                  <a:srgbClr val="C00000"/>
                </a:solidFill>
                <a:ea typeface="Calibri"/>
              </a:rPr>
              <a:t>Audacity</a:t>
            </a:r>
            <a:endParaRPr lang="ru-RU" b="1" dirty="0">
              <a:solidFill>
                <a:srgbClr val="C00000"/>
              </a:solidFill>
              <a:ea typeface="Calibri"/>
            </a:endParaRPr>
          </a:p>
          <a:p>
            <a:pPr algn="ctr"/>
            <a:r>
              <a:rPr lang="ru-RU" dirty="0">
                <a:solidFill>
                  <a:srgbClr val="C00000"/>
                </a:solidFill>
                <a:ea typeface="Calibri"/>
                <a:hlinkClick r:id="rId3"/>
              </a:rPr>
              <a:t>Киви</a:t>
            </a:r>
            <a:r>
              <a:rPr lang="ru-RU" dirty="0">
                <a:solidFill>
                  <a:srgbClr val="C00000"/>
                </a:solidFill>
                <a:ea typeface="Calibri"/>
              </a:rPr>
              <a:t> </a:t>
            </a:r>
          </a:p>
          <a:p>
            <a:pPr algn="ctr"/>
            <a:r>
              <a:rPr lang="ru-RU" dirty="0">
                <a:solidFill>
                  <a:srgbClr val="C00000"/>
                </a:solidFill>
                <a:ea typeface="Calibri"/>
                <a:hlinkClick r:id="rId4"/>
              </a:rPr>
              <a:t>Клубника</a:t>
            </a:r>
            <a:r>
              <a:rPr lang="ru-RU" dirty="0">
                <a:solidFill>
                  <a:srgbClr val="C00000"/>
                </a:solidFill>
                <a:ea typeface="Calibri"/>
              </a:rPr>
              <a:t> </a:t>
            </a:r>
          </a:p>
          <a:p>
            <a:pPr algn="ctr"/>
            <a:r>
              <a:rPr lang="ru-RU" dirty="0">
                <a:solidFill>
                  <a:srgbClr val="C00000"/>
                </a:solidFill>
                <a:ea typeface="Calibri"/>
                <a:hlinkClick r:id="rId5"/>
              </a:rPr>
              <a:t>Крыжовник</a:t>
            </a:r>
            <a:r>
              <a:rPr lang="ru-RU" dirty="0">
                <a:solidFill>
                  <a:srgbClr val="C00000"/>
                </a:solidFill>
                <a:ea typeface="Calibri"/>
              </a:rPr>
              <a:t> </a:t>
            </a:r>
          </a:p>
          <a:p>
            <a:pPr algn="ctr"/>
            <a:r>
              <a:rPr lang="ru-RU" dirty="0">
                <a:solidFill>
                  <a:srgbClr val="C00000"/>
                </a:solidFill>
                <a:ea typeface="Calibri"/>
                <a:hlinkClick r:id="rId6"/>
              </a:rPr>
              <a:t>Лимон</a:t>
            </a:r>
            <a:r>
              <a:rPr lang="ru-RU" dirty="0">
                <a:solidFill>
                  <a:srgbClr val="C00000"/>
                </a:solidFill>
                <a:ea typeface="Calibri"/>
              </a:rPr>
              <a:t> </a:t>
            </a:r>
          </a:p>
          <a:p>
            <a:pPr algn="ctr"/>
            <a:r>
              <a:rPr lang="ru-RU" dirty="0">
                <a:solidFill>
                  <a:srgbClr val="C00000"/>
                </a:solidFill>
                <a:ea typeface="Calibri"/>
                <a:hlinkClick r:id="rId7"/>
              </a:rPr>
              <a:t>Малина</a:t>
            </a:r>
            <a:r>
              <a:rPr lang="ru-RU" dirty="0">
                <a:solidFill>
                  <a:srgbClr val="C00000"/>
                </a:solidFill>
                <a:ea typeface="Calibri"/>
              </a:rPr>
              <a:t> </a:t>
            </a:r>
          </a:p>
          <a:p>
            <a:pPr algn="ctr"/>
            <a:r>
              <a:rPr lang="ru-RU" dirty="0">
                <a:solidFill>
                  <a:srgbClr val="C00000"/>
                </a:solidFill>
                <a:ea typeface="Calibri"/>
                <a:hlinkClick r:id="rId8"/>
              </a:rPr>
              <a:t>Персик</a:t>
            </a:r>
            <a:r>
              <a:rPr lang="ru-RU" dirty="0">
                <a:solidFill>
                  <a:srgbClr val="C00000"/>
                </a:solidFill>
                <a:ea typeface="Calibri"/>
              </a:rPr>
              <a:t> </a:t>
            </a:r>
          </a:p>
          <a:p>
            <a:pPr algn="ctr"/>
            <a:r>
              <a:rPr lang="ru-RU" dirty="0">
                <a:solidFill>
                  <a:srgbClr val="C00000"/>
                </a:solidFill>
                <a:ea typeface="Calibri"/>
                <a:hlinkClick r:id="rId9"/>
              </a:rPr>
              <a:t>Слива</a:t>
            </a:r>
            <a:r>
              <a:rPr lang="ru-RU" dirty="0">
                <a:solidFill>
                  <a:srgbClr val="C00000"/>
                </a:solidFill>
                <a:ea typeface="Calibri"/>
              </a:rPr>
              <a:t> </a:t>
            </a:r>
          </a:p>
          <a:p>
            <a:pPr algn="ctr"/>
            <a:r>
              <a:rPr lang="ru-RU" dirty="0">
                <a:solidFill>
                  <a:srgbClr val="C00000"/>
                </a:solidFill>
                <a:ea typeface="Calibri"/>
                <a:hlinkClick r:id="rId10"/>
              </a:rPr>
              <a:t>Смородина</a:t>
            </a:r>
            <a:r>
              <a:rPr lang="ru-RU" dirty="0">
                <a:solidFill>
                  <a:srgbClr val="C00000"/>
                </a:solidFill>
                <a:ea typeface="Calibri"/>
              </a:rPr>
              <a:t> </a:t>
            </a:r>
          </a:p>
          <a:p>
            <a:pPr algn="ctr"/>
            <a:r>
              <a:rPr lang="ru-RU" dirty="0">
                <a:solidFill>
                  <a:srgbClr val="C00000"/>
                </a:solidFill>
                <a:ea typeface="Calibri"/>
                <a:hlinkClick r:id="rId11"/>
              </a:rPr>
              <a:t>Черешня</a:t>
            </a:r>
            <a:r>
              <a:rPr lang="ru-RU" dirty="0">
                <a:solidFill>
                  <a:srgbClr val="C00000"/>
                </a:solidFill>
                <a:ea typeface="Calibri"/>
              </a:rPr>
              <a:t> </a:t>
            </a:r>
          </a:p>
          <a:p>
            <a:pPr algn="ctr"/>
            <a:r>
              <a:rPr lang="ru-RU" dirty="0">
                <a:solidFill>
                  <a:srgbClr val="C00000"/>
                </a:solidFill>
                <a:ea typeface="Calibri"/>
                <a:hlinkClick r:id="rId12"/>
              </a:rPr>
              <a:t>Яблоко</a:t>
            </a:r>
            <a:r>
              <a:rPr lang="ru-RU" dirty="0">
                <a:solidFill>
                  <a:srgbClr val="C00000"/>
                </a:solidFill>
                <a:ea typeface="Calibri"/>
              </a:rPr>
              <a:t> </a:t>
            </a:r>
          </a:p>
          <a:p>
            <a:pPr algn="ctr"/>
            <a:r>
              <a:rPr lang="ru-RU" dirty="0">
                <a:solidFill>
                  <a:srgbClr val="C00000"/>
                </a:solidFill>
                <a:ea typeface="Calibri"/>
                <a:hlinkClick r:id="rId13"/>
              </a:rPr>
              <a:t>Ягоды</a:t>
            </a:r>
            <a:r>
              <a:rPr lang="ru-RU" dirty="0">
                <a:solidFill>
                  <a:srgbClr val="C00000"/>
                </a:solidFill>
                <a:ea typeface="Calibri"/>
              </a:rPr>
              <a:t> </a:t>
            </a:r>
          </a:p>
          <a:p>
            <a:pPr algn="ctr"/>
            <a:r>
              <a:rPr lang="ru-RU" dirty="0">
                <a:solidFill>
                  <a:srgbClr val="C00000"/>
                </a:solidFill>
                <a:ea typeface="Calibri"/>
                <a:hlinkClick r:id="rId14"/>
              </a:rPr>
              <a:t>Груша</a:t>
            </a:r>
            <a:r>
              <a:rPr lang="ru-RU" dirty="0">
                <a:solidFill>
                  <a:srgbClr val="C00000"/>
                </a:solidFill>
                <a:ea typeface="Calibri"/>
              </a:rPr>
              <a:t> </a:t>
            </a:r>
          </a:p>
          <a:p>
            <a:pPr algn="ctr"/>
            <a:r>
              <a:rPr lang="ru-RU" dirty="0">
                <a:solidFill>
                  <a:srgbClr val="C00000"/>
                </a:solidFill>
                <a:ea typeface="Calibri"/>
                <a:hlinkClick r:id="rId15"/>
              </a:rPr>
              <a:t>Раскраска</a:t>
            </a:r>
            <a:r>
              <a:rPr lang="ru-RU" dirty="0">
                <a:solidFill>
                  <a:srgbClr val="C00000"/>
                </a:solidFill>
                <a:ea typeface="Calibri"/>
              </a:rPr>
              <a:t> </a:t>
            </a:r>
          </a:p>
        </p:txBody>
      </p:sp>
      <p:sp>
        <p:nvSpPr>
          <p:cNvPr id="8" name="Управляющая кнопка: возврат 7">
            <a:hlinkClick r:id="" action="ppaction://hlinkshowjump?jump=lastslideviewed" highlightClick="1"/>
          </p:cNvPr>
          <p:cNvSpPr/>
          <p:nvPr/>
        </p:nvSpPr>
        <p:spPr>
          <a:xfrm>
            <a:off x="8361656" y="6075785"/>
            <a:ext cx="360000" cy="360000"/>
          </a:xfrm>
          <a:prstGeom prst="actionButtonRetur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2339752" y="548680"/>
            <a:ext cx="6336704" cy="3600400"/>
          </a:xfrm>
          <a:prstGeom prst="cloudCallout">
            <a:avLst>
              <a:gd name="adj1" fmla="val -35863"/>
              <a:gd name="adj2" fmla="val 61115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cs typeface="Times New Roman" pitchFamily="18" charset="0"/>
              </a:rPr>
              <a:t>Ребята!</a:t>
            </a:r>
          </a:p>
          <a:p>
            <a:pPr algn="ctr"/>
            <a:endParaRPr lang="ru-RU" sz="300" b="1" dirty="0">
              <a:solidFill>
                <a:srgbClr val="C00000"/>
              </a:solidFill>
              <a:cs typeface="Times New Roman" pitchFamily="18" charset="0"/>
            </a:endParaRPr>
          </a:p>
          <a:p>
            <a:pPr algn="ctr"/>
            <a:r>
              <a:rPr lang="ru-RU" sz="2400" dirty="0">
                <a:solidFill>
                  <a:srgbClr val="C00000"/>
                </a:solidFill>
                <a:cs typeface="Times New Roman" pitchFamily="18" charset="0"/>
              </a:rPr>
              <a:t>Я приготовила подарок для своего друга, но не раскрасила его. Помогите мне в этом. Находите карточки с фруктами и ягодами и картинка постепенно раскрасится</a:t>
            </a:r>
          </a:p>
        </p:txBody>
      </p:sp>
      <p:sp>
        <p:nvSpPr>
          <p:cNvPr id="4" name="Управляющая кнопка: сведения 3">
            <a:hlinkClick r:id="" action="ppaction://hlinkshowjump?jump=lastslide" highlightClick="1"/>
          </p:cNvPr>
          <p:cNvSpPr/>
          <p:nvPr/>
        </p:nvSpPr>
        <p:spPr>
          <a:xfrm>
            <a:off x="439730" y="506148"/>
            <a:ext cx="360000" cy="360000"/>
          </a:xfrm>
          <a:prstGeom prst="actionButtonInformatio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http://img-fotki.yandex.ru/get/9154/16969765.18a/0_7cf67_5724eb76_orig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596634" y="2679614"/>
            <a:ext cx="2439198" cy="366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32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69529" y="836712"/>
            <a:ext cx="1152128" cy="1512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7401276" y="2672916"/>
            <a:ext cx="1152128" cy="151200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85403" y="4509120"/>
            <a:ext cx="1152128" cy="1512000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" action="ppaction://noaction">
              <a:snd r:embed="rId7" name="Какой ты не внимательный.wav"/>
            </a:hlinkClick>
          </p:cNvPr>
          <p:cNvSpPr/>
          <p:nvPr/>
        </p:nvSpPr>
        <p:spPr>
          <a:xfrm>
            <a:off x="6012160" y="836712"/>
            <a:ext cx="1152000" cy="1512000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6043907" y="2672916"/>
            <a:ext cx="1152128" cy="1512000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" action="ppaction://noaction">
              <a:snd r:embed="rId7" name="Какой ты не внимательный.wav"/>
            </a:hlinkClick>
          </p:cNvPr>
          <p:cNvSpPr/>
          <p:nvPr/>
        </p:nvSpPr>
        <p:spPr>
          <a:xfrm>
            <a:off x="6028034" y="4509120"/>
            <a:ext cx="1152128" cy="1512000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865312"/>
            <a:ext cx="3816424" cy="4751976"/>
          </a:xfrm>
          <a:prstGeom prst="rect">
            <a:avLst/>
          </a:prstGeom>
          <a:blipFill dpi="0"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79712" y="5614674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4800" b="1" dirty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Киви  </a:t>
            </a:r>
          </a:p>
        </p:txBody>
      </p:sp>
      <p:sp>
        <p:nvSpPr>
          <p:cNvPr id="10" name="Прямоугольник 9">
            <a:hlinkClick r:id="" action="ppaction://hlinkshowjump?jump=nextslide">
              <a:snd r:embed="rId12" name="Верно.wav"/>
            </a:hlinkClick>
          </p:cNvPr>
          <p:cNvSpPr/>
          <p:nvPr/>
        </p:nvSpPr>
        <p:spPr>
          <a:xfrm>
            <a:off x="576578" y="836712"/>
            <a:ext cx="1152128" cy="1512000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608325" y="2672916"/>
            <a:ext cx="1152128" cy="1512000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92452" y="4509120"/>
            <a:ext cx="1152128" cy="1512000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hlinkshowjump?jump=nextslide">
              <a:snd r:embed="rId2" name="Да - это векрный ответ.wav"/>
            </a:hlinkClick>
          </p:cNvPr>
          <p:cNvSpPr/>
          <p:nvPr/>
        </p:nvSpPr>
        <p:spPr>
          <a:xfrm>
            <a:off x="7369529" y="836712"/>
            <a:ext cx="1152128" cy="1512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7401276" y="2672916"/>
            <a:ext cx="1152128" cy="151200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Click r:id="" action="ppaction://noaction">
              <a:snd r:embed="rId6" name="ой-ой.wav"/>
            </a:hlinkClick>
          </p:cNvPr>
          <p:cNvSpPr/>
          <p:nvPr/>
        </p:nvSpPr>
        <p:spPr>
          <a:xfrm>
            <a:off x="7385403" y="4509120"/>
            <a:ext cx="1152128" cy="1512000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" action="ppaction://noaction">
              <a:snd r:embed="rId8" name="Какой ты не внимательный.wav"/>
            </a:hlinkClick>
          </p:cNvPr>
          <p:cNvSpPr/>
          <p:nvPr/>
        </p:nvSpPr>
        <p:spPr>
          <a:xfrm>
            <a:off x="6012160" y="836712"/>
            <a:ext cx="1152000" cy="1512000"/>
          </a:xfrm>
          <a:prstGeom prst="rect">
            <a:avLst/>
          </a:prstGeom>
          <a:blipFill dpi="0"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" action="ppaction://noaction">
              <a:snd r:embed="rId6" name="ой-ой.wav"/>
            </a:hlinkClick>
          </p:cNvPr>
          <p:cNvSpPr/>
          <p:nvPr/>
        </p:nvSpPr>
        <p:spPr>
          <a:xfrm>
            <a:off x="6043907" y="2672916"/>
            <a:ext cx="1152128" cy="1512000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" action="ppaction://noaction">
              <a:snd r:embed="rId8" name="Какой ты не внимательный.wav"/>
            </a:hlinkClick>
          </p:cNvPr>
          <p:cNvSpPr/>
          <p:nvPr/>
        </p:nvSpPr>
        <p:spPr>
          <a:xfrm>
            <a:off x="6028034" y="4509120"/>
            <a:ext cx="1152128" cy="1512000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865312"/>
            <a:ext cx="3816424" cy="4751976"/>
          </a:xfrm>
          <a:prstGeom prst="rect">
            <a:avLst/>
          </a:prstGeom>
          <a:blipFill dpi="0"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79712" y="5614674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4800" b="1" dirty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Малина  </a:t>
            </a:r>
          </a:p>
        </p:txBody>
      </p:sp>
      <p:sp>
        <p:nvSpPr>
          <p:cNvPr id="10" name="Прямоугольник 9">
            <a:hlinkClick r:id="" action="ppaction://noaction">
              <a:snd r:embed="rId6" name="ой-ой.wav"/>
            </a:hlinkClick>
          </p:cNvPr>
          <p:cNvSpPr/>
          <p:nvPr/>
        </p:nvSpPr>
        <p:spPr>
          <a:xfrm>
            <a:off x="576578" y="836712"/>
            <a:ext cx="1152128" cy="1512000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608325" y="2672916"/>
            <a:ext cx="1152128" cy="1512000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" action="ppaction://noaction">
              <a:snd r:embed="rId6" name="ой-ой.wav"/>
            </a:hlinkClick>
          </p:cNvPr>
          <p:cNvSpPr/>
          <p:nvPr/>
        </p:nvSpPr>
        <p:spPr>
          <a:xfrm>
            <a:off x="592452" y="4509120"/>
            <a:ext cx="1152128" cy="1512000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37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69529" y="836712"/>
            <a:ext cx="1152128" cy="1512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7401276" y="2672916"/>
            <a:ext cx="1152128" cy="151200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Click r:id="" action="ppaction://hlinkshowjump?jump=nextslide">
              <a:snd r:embed="rId6" name="Как много ты знаешь.wav"/>
            </a:hlinkClick>
          </p:cNvPr>
          <p:cNvSpPr/>
          <p:nvPr/>
        </p:nvSpPr>
        <p:spPr>
          <a:xfrm>
            <a:off x="7385403" y="4509120"/>
            <a:ext cx="1152128" cy="1512000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" action="ppaction://noaction">
              <a:snd r:embed="rId8" name="Какой ты не внимательный.wav"/>
            </a:hlinkClick>
          </p:cNvPr>
          <p:cNvSpPr/>
          <p:nvPr/>
        </p:nvSpPr>
        <p:spPr>
          <a:xfrm>
            <a:off x="6012160" y="836712"/>
            <a:ext cx="1152000" cy="1512000"/>
          </a:xfrm>
          <a:prstGeom prst="rect">
            <a:avLst/>
          </a:prstGeom>
          <a:blipFill dpi="0"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6043907" y="2672916"/>
            <a:ext cx="1152128" cy="1512000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" action="ppaction://noaction">
              <a:snd r:embed="rId8" name="Какой ты не внимательный.wav"/>
            </a:hlinkClick>
          </p:cNvPr>
          <p:cNvSpPr/>
          <p:nvPr/>
        </p:nvSpPr>
        <p:spPr>
          <a:xfrm>
            <a:off x="6028034" y="4509120"/>
            <a:ext cx="1152128" cy="1512000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865312"/>
            <a:ext cx="3816424" cy="4751976"/>
          </a:xfrm>
          <a:prstGeom prst="rect">
            <a:avLst/>
          </a:prstGeom>
          <a:blipFill dpi="0"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79712" y="5614674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4800" b="1" dirty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Черешня  </a:t>
            </a:r>
          </a:p>
        </p:txBody>
      </p:sp>
      <p:sp>
        <p:nvSpPr>
          <p:cNvPr id="10" name="Прямоугольник 9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76578" y="836712"/>
            <a:ext cx="1152128" cy="1512000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608325" y="2672916"/>
            <a:ext cx="1152128" cy="1512000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92452" y="4509120"/>
            <a:ext cx="1152128" cy="1512000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81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69529" y="836712"/>
            <a:ext cx="1152128" cy="1512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7401276" y="2672916"/>
            <a:ext cx="1152128" cy="151200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85403" y="4509120"/>
            <a:ext cx="1152128" cy="1512000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" action="ppaction://noaction">
              <a:snd r:embed="rId7" name="Какой ты не внимательный.wav"/>
            </a:hlinkClick>
          </p:cNvPr>
          <p:cNvSpPr/>
          <p:nvPr/>
        </p:nvSpPr>
        <p:spPr>
          <a:xfrm>
            <a:off x="6012160" y="836712"/>
            <a:ext cx="1152000" cy="1512000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6043907" y="2672916"/>
            <a:ext cx="1152128" cy="1512000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" action="ppaction://noaction">
              <a:snd r:embed="rId7" name="Какой ты не внимательный.wav"/>
            </a:hlinkClick>
          </p:cNvPr>
          <p:cNvSpPr/>
          <p:nvPr/>
        </p:nvSpPr>
        <p:spPr>
          <a:xfrm>
            <a:off x="6028034" y="4509120"/>
            <a:ext cx="1152128" cy="1512000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865312"/>
            <a:ext cx="3816424" cy="4751976"/>
          </a:xfrm>
          <a:prstGeom prst="rect">
            <a:avLst/>
          </a:prstGeom>
          <a:blipFill dpi="0"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79712" y="5614674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4800" b="1" dirty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Яблоко </a:t>
            </a:r>
          </a:p>
        </p:txBody>
      </p:sp>
      <p:sp>
        <p:nvSpPr>
          <p:cNvPr id="10" name="Прямоугольник 9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76578" y="836712"/>
            <a:ext cx="1152128" cy="1512000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608325" y="2672916"/>
            <a:ext cx="1152128" cy="1512000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" action="ppaction://hlinkshowjump?jump=nextslide">
              <a:snd r:embed="rId14" name="молодец.wav"/>
            </a:hlinkClick>
          </p:cNvPr>
          <p:cNvSpPr/>
          <p:nvPr/>
        </p:nvSpPr>
        <p:spPr>
          <a:xfrm>
            <a:off x="592452" y="4509120"/>
            <a:ext cx="1152128" cy="1512000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36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69529" y="836712"/>
            <a:ext cx="1152128" cy="1512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7401276" y="2672916"/>
            <a:ext cx="1152128" cy="151200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85403" y="4509120"/>
            <a:ext cx="1152128" cy="1512000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" action="ppaction://noaction">
              <a:snd r:embed="rId7" name="Какой ты не внимательный.wav"/>
            </a:hlinkClick>
          </p:cNvPr>
          <p:cNvSpPr/>
          <p:nvPr/>
        </p:nvSpPr>
        <p:spPr>
          <a:xfrm>
            <a:off x="6012160" y="836712"/>
            <a:ext cx="1152000" cy="1512000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" action="ppaction://hlinkshowjump?jump=nextslide">
              <a:snd r:embed="rId9" name="Да - это векрный ответ.wav"/>
            </a:hlinkClick>
          </p:cNvPr>
          <p:cNvSpPr/>
          <p:nvPr/>
        </p:nvSpPr>
        <p:spPr>
          <a:xfrm>
            <a:off x="6043907" y="2672916"/>
            <a:ext cx="1152128" cy="1512000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" action="ppaction://noaction">
              <a:snd r:embed="rId7" name="Какой ты не внимательный.wav"/>
            </a:hlinkClick>
          </p:cNvPr>
          <p:cNvSpPr/>
          <p:nvPr/>
        </p:nvSpPr>
        <p:spPr>
          <a:xfrm>
            <a:off x="6028034" y="4509120"/>
            <a:ext cx="1152128" cy="1512000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865312"/>
            <a:ext cx="3816424" cy="4751976"/>
          </a:xfrm>
          <a:prstGeom prst="rect">
            <a:avLst/>
          </a:prstGeom>
          <a:blipFill dpi="0"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79712" y="5614674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4800" b="1" dirty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Персик  </a:t>
            </a:r>
          </a:p>
        </p:txBody>
      </p:sp>
      <p:sp>
        <p:nvSpPr>
          <p:cNvPr id="10" name="Прямоугольник 9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76578" y="836712"/>
            <a:ext cx="1152128" cy="1512000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608325" y="2672916"/>
            <a:ext cx="1152128" cy="1512000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92452" y="4509120"/>
            <a:ext cx="1152128" cy="1512000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24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69529" y="836712"/>
            <a:ext cx="1152128" cy="1512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7401276" y="2672916"/>
            <a:ext cx="1152128" cy="151200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85403" y="4509120"/>
            <a:ext cx="1152128" cy="1512000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" action="ppaction://noaction">
              <a:snd r:embed="rId7" name="Какой ты не внимательный.wav"/>
            </a:hlinkClick>
          </p:cNvPr>
          <p:cNvSpPr/>
          <p:nvPr/>
        </p:nvSpPr>
        <p:spPr>
          <a:xfrm>
            <a:off x="6012160" y="836712"/>
            <a:ext cx="1152000" cy="1512000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6043907" y="2672916"/>
            <a:ext cx="1152128" cy="1512000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" action="ppaction://hlinkshowjump?jump=nextslide">
              <a:snd r:embed="rId10" name="Верно.wav"/>
            </a:hlinkClick>
          </p:cNvPr>
          <p:cNvSpPr/>
          <p:nvPr/>
        </p:nvSpPr>
        <p:spPr>
          <a:xfrm>
            <a:off x="6028034" y="4509120"/>
            <a:ext cx="1152128" cy="1512000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865312"/>
            <a:ext cx="3816424" cy="4751976"/>
          </a:xfrm>
          <a:prstGeom prst="rect">
            <a:avLst/>
          </a:prstGeom>
          <a:blipFill dpi="0"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79712" y="5614674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4800" b="1" dirty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Смородина  </a:t>
            </a:r>
          </a:p>
        </p:txBody>
      </p:sp>
      <p:sp>
        <p:nvSpPr>
          <p:cNvPr id="10" name="Прямоугольник 9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76578" y="836712"/>
            <a:ext cx="1152128" cy="1512000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608325" y="2672916"/>
            <a:ext cx="1152128" cy="1512000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92452" y="4509120"/>
            <a:ext cx="1152128" cy="1512000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54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69529" y="836712"/>
            <a:ext cx="1152128" cy="1512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7401276" y="2672916"/>
            <a:ext cx="1152128" cy="151200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85403" y="4509120"/>
            <a:ext cx="1152128" cy="1512000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" action="ppaction://noaction">
              <a:snd r:embed="rId7" name="Какой ты не внимательный.wav"/>
            </a:hlinkClick>
          </p:cNvPr>
          <p:cNvSpPr/>
          <p:nvPr/>
        </p:nvSpPr>
        <p:spPr>
          <a:xfrm>
            <a:off x="6012160" y="836712"/>
            <a:ext cx="1152000" cy="1512000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6043907" y="2672916"/>
            <a:ext cx="1152128" cy="1512000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" action="ppaction://noaction">
              <a:snd r:embed="rId7" name="Какой ты не внимательный.wav"/>
            </a:hlinkClick>
          </p:cNvPr>
          <p:cNvSpPr/>
          <p:nvPr/>
        </p:nvSpPr>
        <p:spPr>
          <a:xfrm>
            <a:off x="6028034" y="4509120"/>
            <a:ext cx="1152128" cy="1512000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865312"/>
            <a:ext cx="3816424" cy="4751976"/>
          </a:xfrm>
          <a:prstGeom prst="rect">
            <a:avLst/>
          </a:prstGeom>
          <a:blipFill dpi="0"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79712" y="5614674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4800" b="1" dirty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Крыжовник  </a:t>
            </a:r>
          </a:p>
        </p:txBody>
      </p:sp>
      <p:sp>
        <p:nvSpPr>
          <p:cNvPr id="10" name="Прямоугольник 9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76578" y="836712"/>
            <a:ext cx="1152128" cy="1512000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608325" y="2672916"/>
            <a:ext cx="1152128" cy="1512000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" action="ppaction://hlinkshowjump?jump=nextslide">
              <a:snd r:embed="rId14" name="молодец.wav"/>
            </a:hlinkClick>
          </p:cNvPr>
          <p:cNvSpPr/>
          <p:nvPr/>
        </p:nvSpPr>
        <p:spPr>
          <a:xfrm>
            <a:off x="592452" y="4509120"/>
            <a:ext cx="1152128" cy="1512000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80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1_Тема Office">
  <a:themeElements>
    <a:clrScheme name="Другая 36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C0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1094</TotalTime>
  <Words>93</Words>
  <Application>Microsoft Office PowerPoint</Application>
  <PresentationFormat>Экран (4:3)</PresentationFormat>
  <Paragraphs>34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Фрукты и ягоды-2</dc:title>
  <dc:creator>Фокина Лидия Петровна</dc:creator>
  <cp:keywords>Интерактивная игра</cp:keywords>
  <cp:lastModifiedBy>Home</cp:lastModifiedBy>
  <cp:revision>98</cp:revision>
  <dcterms:created xsi:type="dcterms:W3CDTF">2014-07-06T18:18:01Z</dcterms:created>
  <dcterms:modified xsi:type="dcterms:W3CDTF">2022-02-06T10:16:14Z</dcterms:modified>
</cp:coreProperties>
</file>