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469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17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52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"/>
            <a:ext cx="9144000" cy="685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64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4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45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86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91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" y="0"/>
            <a:ext cx="91282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816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738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97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04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53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6" y="0"/>
            <a:ext cx="91744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210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7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556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103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70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48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34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97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675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" y="0"/>
            <a:ext cx="91171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03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81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0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3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2025-06-22T15:34:01Z</dcterms:created>
  <dcterms:modified xsi:type="dcterms:W3CDTF">2025-06-22T15:58:44Z</dcterms:modified>
</cp:coreProperties>
</file>