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7AD9-B7F7-4DC6-B6F0-34D287FE27D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82F7-895A-49E4-91EF-885D416E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xojzeyjv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177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6" descr="lg20xmz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19034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1" descr="vcs12fjh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2532" y="1"/>
            <a:ext cx="8314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 descr="1syoxdvu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90603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7" descr="4mgvoy2j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0"/>
            <a:ext cx="19474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voipu4r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313" y="0"/>
            <a:ext cx="19286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249289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школьников в интернете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спеши оправлять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etionline.com/assets/images/mts/rules/l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3660046" cy="141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11960" y="1700808"/>
            <a:ext cx="3563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тебе в сети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встречаются вруны.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 мошенникам не верь,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Информацию проверь!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Картинка 1 из 51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Картинка 16 из 517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1974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p_ope_mato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501008"/>
            <a:ext cx="28082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Осторожно с незнакомыми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etionline.com/assets/images/mts/rules/ev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888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491880" y="1772816"/>
            <a:ext cx="547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Злые люди в Интернете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Расставляют свои сети.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 незнакомыми людьми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 на встречу не иди!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Картинка 2 из 51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1448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Картинка 13 из 517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384376" cy="22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рассказывай много о себе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0" y="1484784"/>
            <a:ext cx="41764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вор к нам не пришёл,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чужой нас не нашёл,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 свой, адрес, фото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интернет не помещай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другим не сообщай.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Картинка 18 из 51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tionline.com/assets/images/mts/rules/thie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948077" cy="14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Картинка 1 из 517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интернета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4941168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найти подругу Олю?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Прочитать, что было в школе?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узнать про все на свете?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конечно, в ИНТЕРНЕТЕ!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музеи, книги, игры,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Музыка, живые тигры!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все, друзья, найти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этой сказочной сети!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detionline.com/assets/images/mts/rules/intern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9046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Поисковая система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6016" y="1268760"/>
            <a:ext cx="3816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не сбиться нам с пути?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и что в сети найти?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поможет непременно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Поисковая система.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 задай любой вопрос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что интересно!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миг ответ она найдет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покажет честно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536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tionline.com/assets/images/mts/learn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05064"/>
            <a:ext cx="4453026" cy="23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?id=58400768-07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327501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1800200" cy="17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Учеба в интернете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699792" y="4581128"/>
            <a:ext cx="41764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Интернете, в Интернете,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Пруд пруди всего на свете!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мы можем поучиться,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текст перевести,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библиотеке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Книжку нужную найти.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tionline.com/assets/images/mts/rules/goog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на расстоянии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412776"/>
            <a:ext cx="41044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Интернету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Совершенно не страшны.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 секунду он доставит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Сообщенье хоть с Луны.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 печалься, если вдруг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Далеко уехал друг.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Подключаешь Интернет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Расстоянья больше нет!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Электронное письмо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Вмиг домчится до него.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 видео-звонок,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Сократит разлуки срок.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tionline.com/assets/images/mts/rules/vide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149080"/>
            <a:ext cx="43204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_atk_tytto_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2448272" cy="25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безопасности для школьников в интернете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4869160"/>
            <a:ext cx="59046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 хотим, чтоб интернет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вам другом много лет!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Будешь знать семь правил этих —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Смело плавай в интернете! 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i?id=58400768-07&amp;tov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113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что-то непонятно спрашивай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взрослых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11960" y="1700808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что-то непонятно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страшно или неприятно,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к взрослым поспеши,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и покажи.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7" descr="Картинка 14 из 51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81128"/>
            <a:ext cx="2737357" cy="20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p_atk_tytto_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4500"/>
            <a:ext cx="2592288" cy="26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etionline.com/assets/images/mts/rules/unknow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645024"/>
            <a:ext cx="35283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 фильтр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63888" y="1844824"/>
            <a:ext cx="475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 всюду на планете,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опасность в интернете.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 опасность исключаем,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фильтры подключаем.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tionline.com/assets/images/mts/rules/fil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933057"/>
            <a:ext cx="47401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i?id=52078446-01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0956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016348" cy="20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открывай незнакомые файлы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установи антивирус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39952" y="1916832"/>
            <a:ext cx="4464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 хочу попасть в беду —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Антивирус заведу!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Всем, кто ходит в интернет,</a:t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Пригодится наш совет.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tionline.com/assets/images/mts/rules/vir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516029" cy="16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Картинка 8 из 51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3115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i?id=17728449-04&amp;tov=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Картинка 9 из 184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21685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78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2016-10-13T07:43:28Z</dcterms:created>
  <dcterms:modified xsi:type="dcterms:W3CDTF">2016-10-18T06:15:05Z</dcterms:modified>
</cp:coreProperties>
</file>