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9" r:id="rId2"/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E7AD9-B7F7-4DC6-B6F0-34D287FE27D9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382F7-895A-49E4-91EF-885D416E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4" descr="xojzeyjv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177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6" descr="lg20xmzr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0"/>
            <a:ext cx="190341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1" descr="vcs12fjh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2532" y="1"/>
            <a:ext cx="83147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8" descr="1syoxdvu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0"/>
            <a:ext cx="90603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7" descr="4mgvoy2j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0"/>
            <a:ext cx="194748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3" descr="voipu4r4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313" y="0"/>
            <a:ext cx="192868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3528" y="2492896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Безопасность школьников в интернете</a:t>
            </a:r>
            <a:endParaRPr lang="ru-RU" sz="5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20688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спеши оправлять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SMS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etionline.com/assets/images/mts/rules/li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25144"/>
            <a:ext cx="3660046" cy="141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11960" y="1700808"/>
            <a:ext cx="3563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Иногда тебе в сети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Вдруг встречаются вруны.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 мошенникам не верь,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Информацию проверь!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Картинка 1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645024"/>
            <a:ext cx="33782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Картинка 16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340768"/>
            <a:ext cx="19747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p_ope_mato_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501008"/>
            <a:ext cx="2808287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4868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Осторожно с незнакомыми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etionline.com/assets/images/mts/rules/evi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38884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491880" y="1772816"/>
            <a:ext cx="54726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Злые люди в Интернете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Расставляют свои сети.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 незнакомыми людьми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 на встречу не иди!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Картинка 2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17032"/>
            <a:ext cx="3144837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8" descr="Картинка 13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933056"/>
            <a:ext cx="3384376" cy="22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рассказывай много о себе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572000" y="1484784"/>
            <a:ext cx="417646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вор к нам не пришёл,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 чужой нас не нашёл,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 свой, адрес, фото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 интернет не помещай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 другим не сообщай.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Картинка 18 из 517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645024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detionline.com/assets/images/mts/rules/thie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556792"/>
            <a:ext cx="3948077" cy="14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Картинка 1 из 517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573016"/>
            <a:ext cx="33782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548680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Возможности интернета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11560" y="4941168"/>
            <a:ext cx="82089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найти подругу Олю?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Прочитать, что было в школе?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 узнать про все на свете?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 конечно, в ИНТЕРНЕТЕ!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музеи, книги, игры,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Музыка, живые тигры!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все, друзья, найти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 этой сказочной сети!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detionline.com/assets/images/mts/rules/interne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59046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Поисковая система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716016" y="1268760"/>
            <a:ext cx="38164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не сбиться нам с пути? 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и что в сети найти?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 поможет непременно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Поисковая система.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Ей задай любой вопрос —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Все, что интересно!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 миг ответ она найдет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 покажет честно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2536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ionline.com/assets/images/mts/learnin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005064"/>
            <a:ext cx="4453026" cy="237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i?id=58400768-07&amp;tov=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140968"/>
            <a:ext cx="3275013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84784"/>
            <a:ext cx="1800200" cy="179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Учеба в интернете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699792" y="4581128"/>
            <a:ext cx="41764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Интернете, в Интернете,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Пруд пруди всего на свете!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мы можем поучиться,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 текст перевести,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онлайн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библиотеке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Книжку нужную найти.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ionline.com/assets/images/mts/rules/googl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48883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76672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Общение на расстоянии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412776"/>
            <a:ext cx="41044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Интернету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Совершенно не страшны. 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 секунду он доставит 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Сообщенье хоть с Луны.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 печалься, если вдруг 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Далеко уехал друг. 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Подключаешь Интернет —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Расстоянья больше нет!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Электронное письмо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Вмиг домчится до него.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 а видео-звонок,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Сократит разлуки срок.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ionline.com/assets/images/mts/rules/vide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149080"/>
            <a:ext cx="43204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6" descr="p_atk_tytto_i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2448272" cy="251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92696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безопасности для школьников в интернете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619672" y="4869160"/>
            <a:ext cx="59046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 хотим, чтоб интернет</a:t>
            </a:r>
            <a:b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 вам другом много лет!</a:t>
            </a:r>
            <a:b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Будешь знать семь правил этих —</a:t>
            </a:r>
            <a:b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Смело плавай в интернете! 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i?id=58400768-07&amp;tov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32856"/>
            <a:ext cx="41134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что-то непонятно спрашивай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взрослых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211960" y="1700808"/>
            <a:ext cx="43204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что-то непонятно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страшно или неприятно,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 к взрослым поспеши,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Расскажи и покажи.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7" descr="Картинка 14 из 517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581128"/>
            <a:ext cx="2737357" cy="205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p_atk_tytto_i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4500"/>
            <a:ext cx="2592288" cy="266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detionline.com/assets/images/mts/rules/unknow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645024"/>
            <a:ext cx="352839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Установи фильтр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63888" y="1844824"/>
            <a:ext cx="47525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 всюду на планете,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опасность в интернете.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 опасность исключаем,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фильтры подключаем.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ionline.com/assets/images/mts/rules/filt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933057"/>
            <a:ext cx="474016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i?id=52078446-01&amp;tov=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17032"/>
            <a:ext cx="3095625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12776"/>
            <a:ext cx="2016348" cy="200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открывай незнакомые файлы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установи антивирус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139952" y="1916832"/>
            <a:ext cx="44644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 хочу попасть в беду —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Антивирус заведу!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Всем, кто ходит в интернет,</a:t>
            </a:r>
            <a:b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Пригодится наш совет. 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ionline.com/assets/images/mts/rules/viru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3516029" cy="169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Картинка 8 из 51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73016"/>
            <a:ext cx="3311525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i?id=17728449-04&amp;tov=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861048"/>
            <a:ext cx="136683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Картинка 9 из 184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149080"/>
            <a:ext cx="216852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78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2016-10-13T07:43:28Z</dcterms:created>
  <dcterms:modified xsi:type="dcterms:W3CDTF">2016-10-18T06:15:05Z</dcterms:modified>
</cp:coreProperties>
</file>