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https://phonoteka.org/uploads/posts/2021-04/1618367206_40-phonoteka_org-p-zimnii-fon-dlya-kollazha-46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9"/>
            <a:ext cx="9144000" cy="68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atherineasquithgallery.com/uploads/posts/2021-02/1612743089_134-p-goluboi-fon-so-snezhinkami-dlya-fotoshopa-188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21"/>
            <a:ext cx="9157928" cy="691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Рамка 13"/>
          <p:cNvSpPr/>
          <p:nvPr userDrawn="1"/>
        </p:nvSpPr>
        <p:spPr>
          <a:xfrm>
            <a:off x="323528" y="296652"/>
            <a:ext cx="8568952" cy="6264696"/>
          </a:xfrm>
          <a:prstGeom prst="frame">
            <a:avLst>
              <a:gd name="adj1" fmla="val 2312"/>
            </a:avLst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2" descr="https://catherineasquithgallery.com/uploads/posts/2021-02/1612743089_134-p-goluboi-fon-so-snezhinkami-dlya-fotoshopa-188.jpg"/>
          <p:cNvPicPr>
            <a:picLocks noChangeAspect="1" noChangeArrowheads="1"/>
          </p:cNvPicPr>
          <p:nvPr userDrawn="1"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5" y="456961"/>
            <a:ext cx="8180938" cy="594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c.pics.livejournal.com/pipa_surinama/2474621/64582/64582_original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8167"/>
            <a:ext cx="1460500" cy="20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8859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3800" b="1" dirty="0" smtClean="0">
                <a:solidFill>
                  <a:srgbClr val="0070C0"/>
                </a:solidFill>
                <a:latin typeface="Monotype Corsiva" pitchFamily="66" charset="0"/>
              </a:rPr>
              <a:t>«Зима»</a:t>
            </a:r>
            <a:endParaRPr lang="ru-RU" sz="4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857760"/>
            <a:ext cx="8143932" cy="15001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Выполнил: учитель ГБОУ СО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Североуральская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школа-интернат»</a:t>
            </a:r>
          </a:p>
          <a:p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Помыткина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Татьяна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Рамильевна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1222" y="274638"/>
            <a:ext cx="12858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b="1" dirty="0" smtClean="0">
                <a:solidFill>
                  <a:srgbClr val="0070C0"/>
                </a:solidFill>
              </a:rPr>
              <a:t>           </a:t>
            </a:r>
            <a:r>
              <a:rPr lang="ru-RU" sz="2400" b="1" dirty="0" smtClean="0">
                <a:solidFill>
                  <a:srgbClr val="0070C0"/>
                </a:solidFill>
              </a:rPr>
              <a:t>1. Если он зимой ударит,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            Спрятать всех носы заставит. </a:t>
            </a:r>
          </a:p>
          <a:p>
            <a:pPr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2.  Проработав целый день,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  Намела гору метель.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  Что за горка? Как зовётся?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  Вам ответить мне придётся. </a:t>
            </a:r>
          </a:p>
          <a:p>
            <a:pPr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3. Дел у меня немало – я белым одеялом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Всю землю укрываю, в лед реки превращаю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Белю леса, поля, дома, а зовут меня…  </a:t>
            </a:r>
            <a:r>
              <a:rPr lang="ru-RU" sz="2400" dirty="0" smtClean="0"/>
              <a:t> </a:t>
            </a:r>
          </a:p>
          <a:p>
            <a:pPr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s://ic.pics.livejournal.com/ptiz_siniz/53196633/791082/791082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31820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https://stihi.ru/pics/2016/11/03/7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00306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ttps://www.fonstola.ru/images/201512/fonstola.ru_2156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572008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633080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indbi.com/images/uploads/krossvord/yery43636437yry3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69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a8/7e/61ad5636c8056489df0dd791887965104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4664"/>
            <a:ext cx="8358246" cy="60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Снежинки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28" y="1296811"/>
            <a:ext cx="3243973" cy="2431779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18589"/>
            <a:ext cx="3366154" cy="2253079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84233"/>
            <a:ext cx="3349550" cy="2259830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6101"/>
            <a:ext cx="3240360" cy="2431779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54" y="2348880"/>
            <a:ext cx="3214091" cy="2696249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8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34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Monotype Corsiva</vt:lpstr>
      <vt:lpstr>Тема Office</vt:lpstr>
      <vt:lpstr> «Зима»</vt:lpstr>
      <vt:lpstr>Презентация PowerPoint</vt:lpstr>
      <vt:lpstr>Презентация PowerPoint</vt:lpstr>
      <vt:lpstr>Презентация PowerPoint</vt:lpstr>
      <vt:lpstr>Снежинки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Помыткина</cp:lastModifiedBy>
  <cp:revision>12</cp:revision>
  <dcterms:created xsi:type="dcterms:W3CDTF">2021-12-05T06:04:43Z</dcterms:created>
  <dcterms:modified xsi:type="dcterms:W3CDTF">2022-12-13T04:32:52Z</dcterms:modified>
</cp:coreProperties>
</file>