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5" y="1052736"/>
            <a:ext cx="7738550" cy="4575382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02725" y="1052736"/>
            <a:ext cx="7738550" cy="4752528"/>
          </a:xfrm>
          <a:prstGeom prst="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43732"/>
            <a:ext cx="1800699" cy="1779464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611560" y="908720"/>
            <a:ext cx="7920880" cy="4896544"/>
          </a:xfrm>
          <a:prstGeom prst="frame">
            <a:avLst>
              <a:gd name="adj1" fmla="val 22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5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8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4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5301208"/>
            <a:ext cx="7812360" cy="1422360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2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9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1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BBB7-4EBF-41A8-AEEF-715C89225D4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en.ru/load/shablony_prezentacij/498" TargetMode="External"/><Relationship Id="rId2" Type="http://schemas.openxmlformats.org/officeDocument/2006/relationships/hyperlink" Target="http://design-fly.ru/istoriya-arxitektury/petropavlovskij-xra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yatural.com/petro-pavlovskij-hram-v-severouralsk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esign-fly.ru/arxitektura/arxitektur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esign-fly.ru/materiali/drevesina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7268344" cy="1398017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Петра и Павла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православный храм 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Североуральске,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Свердловской области, 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федерального значения.</a:t>
            </a:r>
            <a:br>
              <a:rPr lang="ru-RU" dirty="0"/>
            </a:br>
            <a:endParaRPr lang="ru-RU" b="1" dirty="0">
              <a:solidFill>
                <a:srgbClr val="FF0000"/>
              </a:solidFill>
              <a:latin typeface="TrueGritC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4856584" cy="11296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Помыткина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Татьяна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Рамильевна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учитель ГБОУ СО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Североуральская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школа-интернат»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727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64686-5905-48F1-BBDF-3B13DDF6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Священномученики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11D03-1B35-468F-96DB-040601FA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2140"/>
            <a:ext cx="5904656" cy="439906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Священномученик Аркадий </a:t>
            </a:r>
            <a:r>
              <a:rPr lang="ru-RU" sz="3800" dirty="0" err="1">
                <a:solidFill>
                  <a:schemeClr val="accent1">
                    <a:lumMod val="50000"/>
                  </a:schemeClr>
                </a:solidFill>
              </a:rPr>
              <a:t>Гаряев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, в 1907 году был возведен в сан священнослужителя, став настоятелем церкви Петра и Павла (1907 — 1909 годы). Приход отца Аркадия вместе со всеми деревнями занимал самую большую в Екатеринбургской епархии территорию и отличался большим числом инородческого населения. Потому отцу Аркадию пришлось вести тяжелую и ответственную миссионерскую деятельность. И с этой трудной задачей и с духовной точки зрения, и с точки зрения организационной (тяжелые переезды) он справился. Работая здесь еще и преподавателем, и будучи от природы человеком вдохновенным, отец Аркадий часто писал стихи, которые отмечали современники. С 1914 года служил в качестве священника Никольской церкви села Боровского (ныне Курганская область), где в июле 1918 года прямо во время службы был арестован и вблизи села поднят красноармейцами на штыки. С тех пор овраг, где произошла трагедия носит название «Поповские ямы».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svyatural.com/wp-content/uploads/2020/01/garyaev-771x1024.png">
            <a:extLst>
              <a:ext uri="{FF2B5EF4-FFF2-40B4-BE49-F238E27FC236}">
                <a16:creationId xmlns:a16="http://schemas.microsoft.com/office/drawing/2014/main" id="{67406B4E-7033-41DD-BBA1-A7E09814E3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2141"/>
            <a:ext cx="2524872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00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39B2C-3E4F-406C-BFE7-0DD035F3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108498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Петропавловский храм в Североуральске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 в наши дни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2BF7E-C38A-4DA1-833E-AA544401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4644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В советские годы Петропавловский храм был закрыт в 1929 году и вновь освящен в 1989 году. Долгие 60 лет шло фактически разрушение уникального храма, хотя еще в 1960 году решением Совета Министров РСФСР он был объявлен памятником архитектуры. Сегодня главными святынями церкви является мироточивая главная храмовая икона Петра и Павла, особо почитаемые иконы Божией Матери и святителя Николая Чудотворца, а также старинное Евангелие 1735 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87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DD672-823C-4BCC-9F97-DCE169B5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616" y="274638"/>
            <a:ext cx="4320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A032F-7188-48A8-A6F3-3770B4C5A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9"/>
            <a:ext cx="807524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Общая высота храма составляет 57,5 м, длина — 37,81 м, ширина — 12,25 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https://fs00.infourok.ru/images/doc/199/227162/hello_html_21abe8fb.jpg">
            <a:extLst>
              <a:ext uri="{FF2B5EF4-FFF2-40B4-BE49-F238E27FC236}">
                <a16:creationId xmlns:a16="http://schemas.microsoft.com/office/drawing/2014/main" id="{03443434-AD3A-4C1E-ADE3-B5660C5C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1"/>
            <a:ext cx="65527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7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4550C-692F-43A9-BB2C-804CE993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908720"/>
            <a:ext cx="6048672" cy="1296144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Иконостас верхнего храма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C0B45-6711-4842-8150-B7B3B7CA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266698"/>
            <a:ext cx="4536504" cy="2859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Иконостас нижнего храма.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Слева — чудотворная икона апостолов Петра и Павла,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справа — особо почитаемая икона Богородицы. </a:t>
            </a:r>
          </a:p>
        </p:txBody>
      </p:sp>
      <p:pic>
        <p:nvPicPr>
          <p:cNvPr id="4" name="Рисунок 3" descr="Иконостас верхнего храма">
            <a:extLst>
              <a:ext uri="{FF2B5EF4-FFF2-40B4-BE49-F238E27FC236}">
                <a16:creationId xmlns:a16="http://schemas.microsoft.com/office/drawing/2014/main" id="{54637DD3-CB6E-46E4-87DA-8AD2744BDD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368"/>
            <a:ext cx="3600400" cy="27406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коностас нижнего храма. Слева - чудотворная икона апостолов Петра и Павла, справа - особо почитаемая икона Богородицы">
            <a:extLst>
              <a:ext uri="{FF2B5EF4-FFF2-40B4-BE49-F238E27FC236}">
                <a16:creationId xmlns:a16="http://schemas.microsoft.com/office/drawing/2014/main" id="{3E0368EB-B9BF-4205-906F-095B80BC24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960440" cy="27405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450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8DE13-5CFC-49A0-857E-ED294A3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692680" y="274638"/>
            <a:ext cx="432048" cy="17142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Храм Петра и Павла в Североуральске на фоне гор">
            <a:extLst>
              <a:ext uri="{FF2B5EF4-FFF2-40B4-BE49-F238E27FC236}">
                <a16:creationId xmlns:a16="http://schemas.microsoft.com/office/drawing/2014/main" id="{F726346E-18DA-42D3-A243-62EC4F6419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8" y="548680"/>
            <a:ext cx="4608512" cy="4655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322FC7-E4CF-4FF5-A5CA-0A46364FBEE3}"/>
              </a:ext>
            </a:extLst>
          </p:cNvPr>
          <p:cNvSpPr/>
          <p:nvPr/>
        </p:nvSpPr>
        <p:spPr>
          <a:xfrm>
            <a:off x="5292080" y="1268760"/>
            <a:ext cx="3456384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красивы гористые пейзажи северного Урала, на фоне которых Петро-Павловский храм смотрится особенно интересно, эти виды являются визитной карточкой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Североуральских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мест.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2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FF2B-4AFF-4EBC-976C-665F9552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39552" y="274638"/>
            <a:ext cx="7920880" cy="106613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Используемые </a:t>
            </a:r>
            <a:r>
              <a:rPr lang="ru-RU" dirty="0" err="1">
                <a:solidFill>
                  <a:srgbClr val="FF0000"/>
                </a:solidFill>
              </a:rPr>
              <a:t>источнтки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1CCFB-86DB-4314-8690-5A0DCAD8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design-fly.ru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›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istoriya-arxitektury…xram.html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easyen.ru›Материалы›Шаблоны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презентаций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orq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svyatural.com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›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petro-pavlovskij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hram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  <a:r>
              <a:rPr lang="en-US" sz="2800" u="sng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severouralske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0A2413-BD56-4756-8748-73F7AE6AC2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56576" y="43934"/>
            <a:ext cx="1368152" cy="86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7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-1251520"/>
            <a:ext cx="3060848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546848" cy="5256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Храм Петра и Павла (Петропавловский) — одно из древнейших сооружений, являющееся главным украшением города Североуральска Свердловской области. Иногда его называют  «Жемчужиной Уральского севера», и это действительно так, потому что храм считается самым старым культовым сооружением в этой части северного Урала.</a:t>
            </a:r>
          </a:p>
          <a:p>
            <a:pPr algn="ctr"/>
            <a:endParaRPr lang="ru-RU" sz="2400" dirty="0"/>
          </a:p>
        </p:txBody>
      </p:sp>
      <p:pic>
        <p:nvPicPr>
          <p:cNvPr id="7" name="Рисунок 6" descr="храм в североуральске ">
            <a:extLst>
              <a:ext uri="{FF2B5EF4-FFF2-40B4-BE49-F238E27FC236}">
                <a16:creationId xmlns:a16="http://schemas.microsoft.com/office/drawing/2014/main" id="{37EC19B2-7408-4C86-BA93-D1A31469F7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600400" cy="424847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2909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96FD9-6854-4B8E-9781-8FB0229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260632" y="274638"/>
            <a:ext cx="1872208" cy="1325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F4B17-523D-488F-BE01-CF0DAE75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548680"/>
            <a:ext cx="4402832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Церковь святых апостолов Петра и Павла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является важным памятником 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архитектуры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 XVIII века. Уникальность  и историческая ценность храма была подтверждена искусствоведами. Благодаря этому сооружение включено в государственный реестр архитектурных памятников.</a:t>
            </a:r>
          </a:p>
          <a:p>
            <a:pPr marL="0" indent="0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Церковь святых апостолов Петра и Павла в Североуральске">
            <a:extLst>
              <a:ext uri="{FF2B5EF4-FFF2-40B4-BE49-F238E27FC236}">
                <a16:creationId xmlns:a16="http://schemas.microsoft.com/office/drawing/2014/main" id="{688D2211-E10D-4144-A9BC-A514618470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2" y="937419"/>
            <a:ext cx="3960440" cy="38164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0005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A2171-79E2-466B-98BA-CB90C3AD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История Петропавловского храма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BD04A-50D2-4D46-ABF7-93D5C798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546848" cy="43924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Первая церковь в поселке Петропавловского завода была возведена в 1759 году и построена целиком из </a:t>
            </a:r>
            <a:r>
              <a:rPr lang="ru-RU" sz="3100" u="sng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древесины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. Храм святых апостолов Петра и Павла строился на личные средства и по распоряжению купца Максима </a:t>
            </a: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</a:rPr>
              <a:t>Походяшина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 неизвестными уральскими мастерами.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Храм Петра и Павла в Североуральске">
            <a:extLst>
              <a:ext uri="{FF2B5EF4-FFF2-40B4-BE49-F238E27FC236}">
                <a16:creationId xmlns:a16="http://schemas.microsoft.com/office/drawing/2014/main" id="{A6AE94A7-E5ED-4EAE-AE08-DA5C60C3E2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3010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6735B-B39C-43E8-B417-01FF13F2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052720" y="274638"/>
            <a:ext cx="864096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96A5C2-287F-4692-BFD0-C1F90483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274638"/>
            <a:ext cx="4330824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 тем временам здание храма характеризовалось достаточно внушительными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размерами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Длина — 16,33 метра</a:t>
            </a:r>
          </a:p>
          <a:p>
            <a:pPr marL="0" lv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( 7 саженей  и 2 аршина)</a:t>
            </a:r>
          </a:p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Ширина — 7,81 метра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0" lv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( 3 сажени и 2 аршина)</a:t>
            </a:r>
          </a:p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Высота до крыши — 6,39 метра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( 3 сажени)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Однако деревянная церковь простояла недолго и была практически полностью уничтожена во время пожара.</a:t>
            </a:r>
          </a:p>
        </p:txBody>
      </p:sp>
      <p:pic>
        <p:nvPicPr>
          <p:cNvPr id="2052" name="Picture 4" descr="https://xn------5cdbcapw6azbd4bfff7a1c.xn--p1ai/wp-content/uploads/2018/08/547863775.jpg">
            <a:extLst>
              <a:ext uri="{FF2B5EF4-FFF2-40B4-BE49-F238E27FC236}">
                <a16:creationId xmlns:a16="http://schemas.microsoft.com/office/drawing/2014/main" id="{0E569ADD-1111-48B0-80EC-003726B3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638260" cy="4032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14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DB45E-B7EC-4893-BB9F-2C33B8FB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620672" y="274638"/>
            <a:ext cx="10081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7682E-8DA5-449F-B54C-CE1175B1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1787 году на средства того же купца М. М.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Походяшина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была заложена двухэтажная каменная церковь. Однако по сравнению с прежним расположением деревянного храма, строительная площадка была сдвинута на 38 метров южнее, то есть ближе к берегу реки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Колонги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Петропавловский храм в Североуральске ">
            <a:extLst>
              <a:ext uri="{FF2B5EF4-FFF2-40B4-BE49-F238E27FC236}">
                <a16:creationId xmlns:a16="http://schemas.microsoft.com/office/drawing/2014/main" id="{7CD97FB6-BB99-412B-A035-05683156C4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3"/>
            <a:ext cx="377281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782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7D444-82BE-4890-A445-02E6ED9F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700792" y="274638"/>
            <a:ext cx="11521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F8C38-4855-489A-A078-39BE17298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-243408"/>
            <a:ext cx="8229600" cy="6369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Архитектурная ценность Петропавловского храма в Североуральске заключается в том, что это один из более поздних образцов сохранившихся в зодчестве Урала мотивов «Московского барокко» XVIII  века в сочетании с некоторыми элементами провинциального классицизма начала XIX столетия.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Декор храма Петра и Павла в Североуральске">
            <a:extLst>
              <a:ext uri="{FF2B5EF4-FFF2-40B4-BE49-F238E27FC236}">
                <a16:creationId xmlns:a16="http://schemas.microsoft.com/office/drawing/2014/main" id="{C0362158-0BCD-4C4E-84F3-7E6576F09A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937330" cy="3655883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</p:pic>
      <p:pic>
        <p:nvPicPr>
          <p:cNvPr id="5" name="Рисунок 4" descr="https://svyatural.com/wp-content/uploads/2020/08/2-461x1024.png">
            <a:extLst>
              <a:ext uri="{FF2B5EF4-FFF2-40B4-BE49-F238E27FC236}">
                <a16:creationId xmlns:a16="http://schemas.microsoft.com/office/drawing/2014/main" id="{5610463D-B418-48EC-A2F2-EDCB95D8D8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312368" cy="3528392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34170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52126-E7F4-4839-9B16-4DA483BA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Священномученики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DA96B-0AFE-4152-987F-FE7437AA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4240088" cy="46413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 храма Петра и Павла в Североуральске есть свои святые покровители: священномученики Николай Удинцев и Аркадий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Гаряев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</a:p>
        </p:txBody>
      </p:sp>
      <p:sp>
        <p:nvSpPr>
          <p:cNvPr id="6" name="AutoShape 2" descr="http://blagnews.ru/catalogs/news/images/1628351404.jpg">
            <a:extLst>
              <a:ext uri="{FF2B5EF4-FFF2-40B4-BE49-F238E27FC236}">
                <a16:creationId xmlns:a16="http://schemas.microsoft.com/office/drawing/2014/main" id="{E22C6198-EB20-4931-BFC7-89DDE7C4CF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Купола Петропавловского храма в Североуральске">
            <a:extLst>
              <a:ext uri="{FF2B5EF4-FFF2-40B4-BE49-F238E27FC236}">
                <a16:creationId xmlns:a16="http://schemas.microsoft.com/office/drawing/2014/main" id="{8A52A7D9-43FC-4AC8-A33D-7C599434FA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36" y="1268760"/>
            <a:ext cx="454488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04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70D00-925B-4A12-8280-DF01499A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Священномученики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E410A-317F-4F42-8F7B-2DB8BE31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124744"/>
            <a:ext cx="5482952" cy="500141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Отец Николай (Удинцев) служил священником в Североуральском храме Петра и Павла с 1894 по 1896 годы и в 1907 году. В 1894 году он был рукоположен в сан священника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Североуральская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церковь стала для него первой в этом качестве. Особо проявил себя на образовательной ниве в качестве учителя и миссионера, за что не раз был отмечаем и награжден. Последним храмом, где служил отец Николай, стал Вознесенский храм села Коптелово (ныне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Алапаевский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район), где 25 июля 1918 года отступавшие красноармейцы расправились с батюшкой прямо в алтаре церкви, подняв его на штыки.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7E8CBF-FE1F-415E-B79B-B7828FB23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2" y="1124744"/>
            <a:ext cx="3426973" cy="3981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247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606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TrueGritC</vt:lpstr>
      <vt:lpstr>Тема Office</vt:lpstr>
      <vt:lpstr>Церковь Петра и Павла -   православный храм  в городе Североуральске,  Свердловской области,  памятник федерального значения. </vt:lpstr>
      <vt:lpstr>Презентация PowerPoint</vt:lpstr>
      <vt:lpstr>Презентация PowerPoint</vt:lpstr>
      <vt:lpstr>  История Петропавловского храма </vt:lpstr>
      <vt:lpstr>Презентация PowerPoint</vt:lpstr>
      <vt:lpstr>Презентация PowerPoint</vt:lpstr>
      <vt:lpstr>Презентация PowerPoint</vt:lpstr>
      <vt:lpstr>Священномученики</vt:lpstr>
      <vt:lpstr>Священномученики</vt:lpstr>
      <vt:lpstr>Священномученики</vt:lpstr>
      <vt:lpstr>Петропавловский храм в Североуральске  в наши дни </vt:lpstr>
      <vt:lpstr>Презентация PowerPoint</vt:lpstr>
      <vt:lpstr>Иконостас верхнего храма.  </vt:lpstr>
      <vt:lpstr>Презентация PowerPoint</vt:lpstr>
      <vt:lpstr>Используемые источнтки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«Моя Россия» 3</dc:title>
  <dc:creator>Ольга Михайловна</dc:creator>
  <cp:lastModifiedBy>Home</cp:lastModifiedBy>
  <cp:revision>13</cp:revision>
  <dcterms:created xsi:type="dcterms:W3CDTF">2014-10-10T16:14:42Z</dcterms:created>
  <dcterms:modified xsi:type="dcterms:W3CDTF">2022-01-26T12:45:00Z</dcterms:modified>
</cp:coreProperties>
</file>