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74" r:id="rId5"/>
    <p:sldId id="269" r:id="rId6"/>
    <p:sldId id="272" r:id="rId7"/>
    <p:sldId id="261" r:id="rId8"/>
    <p:sldId id="271" r:id="rId9"/>
    <p:sldId id="259" r:id="rId10"/>
    <p:sldId id="260" r:id="rId11"/>
    <p:sldId id="262" r:id="rId12"/>
    <p:sldId id="26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42" d="100"/>
          <a:sy n="42" d="100"/>
        </p:scale>
        <p:origin x="1470" y="60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D4B5B8-6EF2-4549-9D9A-2AFC57BE9F29}" type="datetimeFigureOut">
              <a:rPr lang="ru-RU" smtClean="0"/>
              <a:t>пт 01.11.24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447B38-3204-4852-8EBD-3A2E44B3F7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11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47B38-3204-4852-8EBD-3A2E44B3F75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604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FDA2-0F01-4F6F-9640-4EF9FBF30805}" type="datetimeFigureOut">
              <a:rPr lang="ru-RU" smtClean="0"/>
              <a:t>пт 01.11.24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68C1A-8A2A-48C1-9BD1-36ABFBA59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181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FDA2-0F01-4F6F-9640-4EF9FBF30805}" type="datetimeFigureOut">
              <a:rPr lang="ru-RU" smtClean="0"/>
              <a:t>пт 01.11.24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68C1A-8A2A-48C1-9BD1-36ABFBA59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223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FDA2-0F01-4F6F-9640-4EF9FBF30805}" type="datetimeFigureOut">
              <a:rPr lang="ru-RU" smtClean="0"/>
              <a:t>пт 01.11.24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68C1A-8A2A-48C1-9BD1-36ABFBA59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859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FDA2-0F01-4F6F-9640-4EF9FBF30805}" type="datetimeFigureOut">
              <a:rPr lang="ru-RU" smtClean="0"/>
              <a:t>пт 01.11.24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68C1A-8A2A-48C1-9BD1-36ABFBA59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572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FDA2-0F01-4F6F-9640-4EF9FBF30805}" type="datetimeFigureOut">
              <a:rPr lang="ru-RU" smtClean="0"/>
              <a:t>пт 01.11.24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68C1A-8A2A-48C1-9BD1-36ABFBA59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933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FDA2-0F01-4F6F-9640-4EF9FBF30805}" type="datetimeFigureOut">
              <a:rPr lang="ru-RU" smtClean="0"/>
              <a:t>пт 01.11.24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68C1A-8A2A-48C1-9BD1-36ABFBA59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317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FDA2-0F01-4F6F-9640-4EF9FBF30805}" type="datetimeFigureOut">
              <a:rPr lang="ru-RU" smtClean="0"/>
              <a:t>пт 01.11.24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68C1A-8A2A-48C1-9BD1-36ABFBA59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221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FDA2-0F01-4F6F-9640-4EF9FBF30805}" type="datetimeFigureOut">
              <a:rPr lang="ru-RU" smtClean="0"/>
              <a:t>пт 01.11.24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68C1A-8A2A-48C1-9BD1-36ABFBA59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032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FDA2-0F01-4F6F-9640-4EF9FBF30805}" type="datetimeFigureOut">
              <a:rPr lang="ru-RU" smtClean="0"/>
              <a:t>пт 01.11.24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68C1A-8A2A-48C1-9BD1-36ABFBA59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455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FDA2-0F01-4F6F-9640-4EF9FBF30805}" type="datetimeFigureOut">
              <a:rPr lang="ru-RU" smtClean="0"/>
              <a:t>пт 01.11.24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68C1A-8A2A-48C1-9BD1-36ABFBA59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295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FDA2-0F01-4F6F-9640-4EF9FBF30805}" type="datetimeFigureOut">
              <a:rPr lang="ru-RU" smtClean="0"/>
              <a:t>пт 01.11.24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68C1A-8A2A-48C1-9BD1-36ABFBA59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797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D1FDA2-0F01-4F6F-9640-4EF9FBF30805}" type="datetimeFigureOut">
              <a:rPr lang="ru-RU" smtClean="0"/>
              <a:t>пт 01.11.24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C68C1A-8A2A-48C1-9BD1-36ABFBA59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041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9451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46020" y="2001838"/>
            <a:ext cx="8023860" cy="2538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«Эффективность </a:t>
            </a:r>
            <a:r>
              <a:rPr lang="ru-RU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внеклассной работы по воспитанию культуры здоровья и привитию навыков здорового образа жизни в </a:t>
            </a:r>
            <a:r>
              <a:rPr lang="ru-RU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ГПД»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86700" y="5420151"/>
            <a:ext cx="4305300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Докладчик </a:t>
            </a:r>
            <a:r>
              <a:rPr lang="ru-RU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Вострецова</a:t>
            </a: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Н.Д.</a:t>
            </a:r>
          </a:p>
        </p:txBody>
      </p:sp>
    </p:spTree>
    <p:extLst>
      <p:ext uri="{BB962C8B-B14F-4D97-AF65-F5344CB8AC3E}">
        <p14:creationId xmlns:p14="http://schemas.microsoft.com/office/powerpoint/2010/main" val="162827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90" y="1"/>
            <a:ext cx="12055580" cy="707175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17720" y="149140"/>
            <a:ext cx="644652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kern="150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	</a:t>
            </a:r>
          </a:p>
          <a:p>
            <a:pPr>
              <a:spcAft>
                <a:spcPts val="0"/>
              </a:spcAft>
            </a:pPr>
            <a:endParaRPr lang="ru-RU" sz="3200" kern="150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endParaRPr lang="ru-RU" sz="3200" kern="150" dirty="0" smtClean="0">
              <a:effectLst/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endParaRPr lang="ru-RU" sz="3200" kern="150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endParaRPr lang="ru-RU" sz="3200" kern="150" dirty="0" smtClean="0">
              <a:effectLst/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endParaRPr lang="ru-RU" sz="3200" kern="150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endParaRPr lang="ru-RU" sz="3200" kern="150" dirty="0" smtClean="0">
              <a:effectLst/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3200" kern="15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	</a:t>
            </a:r>
            <a:r>
              <a:rPr lang="ru-RU" sz="3600" kern="15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р</a:t>
            </a:r>
            <a:r>
              <a:rPr lang="ru-RU" sz="3600" kern="150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азработанные двигательные упражнения для профилактики заболеваний окажут укрепляющее воздействие на здоровье детей.</a:t>
            </a:r>
            <a:endParaRPr lang="ru-RU" sz="3600" kern="150" dirty="0">
              <a:effectLst/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90" y="3465513"/>
            <a:ext cx="3781190" cy="35470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5420" y="1"/>
            <a:ext cx="3067050" cy="346551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80160" y="234940"/>
            <a:ext cx="77952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kern="15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Учащиеся приобретают: 	элементарные навыки само регуляции (снятие эмоционального и физического напряжения, преодоление страхов,</a:t>
            </a:r>
          </a:p>
          <a:p>
            <a:pPr>
              <a:spcAft>
                <a:spcPts val="0"/>
              </a:spcAft>
            </a:pPr>
            <a:r>
              <a:rPr lang="ru-RU" sz="3600" kern="15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тревожности).</a:t>
            </a:r>
          </a:p>
        </p:txBody>
      </p:sp>
    </p:spTree>
    <p:extLst>
      <p:ext uri="{BB962C8B-B14F-4D97-AF65-F5344CB8AC3E}">
        <p14:creationId xmlns:p14="http://schemas.microsoft.com/office/powerpoint/2010/main" val="170068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51460"/>
            <a:ext cx="12192000" cy="71094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20440" y="0"/>
            <a:ext cx="4114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kern="15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«О, сорт, ты мир»;</a:t>
            </a:r>
          </a:p>
          <a:p>
            <a:pPr>
              <a:spcAft>
                <a:spcPts val="0"/>
              </a:spcAft>
            </a:pPr>
            <a:r>
              <a:rPr lang="ru-RU" sz="3200" kern="15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«Веселые старты»;</a:t>
            </a:r>
          </a:p>
          <a:p>
            <a:pPr>
              <a:spcAft>
                <a:spcPts val="0"/>
              </a:spcAft>
            </a:pPr>
            <a:r>
              <a:rPr lang="ru-RU" sz="3200" kern="15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«Мой веселый звонкий мяч»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380" y="73472"/>
            <a:ext cx="3436620" cy="33924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46120" cy="34655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3790890"/>
            <a:ext cx="91668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kern="15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          </a:t>
            </a:r>
            <a:endParaRPr lang="ru-RU" sz="3200" kern="150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3360"/>
            <a:ext cx="2827020" cy="283464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503420" y="4375664"/>
            <a:ext cx="6012180" cy="1277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«Мир эмоций. Управление своими мыслями» </a:t>
            </a:r>
            <a:endParaRPr lang="ru-RU" sz="3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9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44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48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4600" y="1257300"/>
            <a:ext cx="8001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sz="3200" kern="150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Цель  здоровье сбережения: создание наиболее благоприятных условий для формирования у младших школьников отношения к здоровому образу жизни как к одному из главных путей в достижении успеха.</a:t>
            </a:r>
            <a:endParaRPr lang="ru-RU" sz="3200" kern="150" dirty="0">
              <a:effectLst/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37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9798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97380" y="1325881"/>
            <a:ext cx="854964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kern="150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Задачи:</a:t>
            </a:r>
            <a:endParaRPr lang="ru-RU" sz="3600" kern="150" dirty="0" smtClean="0">
              <a:effectLst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spcAft>
                <a:spcPts val="0"/>
              </a:spcAft>
            </a:pPr>
            <a:r>
              <a:rPr lang="ru-RU" sz="3600" kern="150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	расширять представление учащихся о здоровом образе жизни;</a:t>
            </a:r>
            <a:endParaRPr lang="ru-RU" sz="3600" kern="150" dirty="0" smtClean="0">
              <a:effectLst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spcAft>
                <a:spcPts val="0"/>
              </a:spcAft>
            </a:pPr>
            <a:r>
              <a:rPr lang="ru-RU" sz="3600" kern="150" dirty="0"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	</a:t>
            </a:r>
            <a:r>
              <a:rPr lang="ru-RU" sz="3600" kern="150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формировать потребность в соблюдении правил здорового образа жизни;</a:t>
            </a:r>
            <a:endParaRPr lang="ru-RU" sz="3600" kern="150" dirty="0" smtClean="0">
              <a:effectLst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spcAft>
                <a:spcPts val="0"/>
              </a:spcAft>
            </a:pPr>
            <a:r>
              <a:rPr lang="ru-RU" sz="3600" kern="150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	воспитывать культуру взаимодействия учащихся в групповой работе;</a:t>
            </a:r>
            <a:endParaRPr lang="ru-RU" sz="3600" kern="150" dirty="0">
              <a:effectLst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663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096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34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482340" cy="34655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00" y="3703320"/>
            <a:ext cx="3162300" cy="318491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740" y="-36513"/>
            <a:ext cx="3832860" cy="34655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680" y="3465513"/>
            <a:ext cx="362712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5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83080" y="251461"/>
            <a:ext cx="976122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kern="150" dirty="0">
                <a:solidFill>
                  <a:prstClr val="black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Режим дня</a:t>
            </a:r>
          </a:p>
          <a:p>
            <a:r>
              <a:rPr lang="ru-RU" sz="3600" kern="150" dirty="0">
                <a:solidFill>
                  <a:prstClr val="black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13:30 -Подготовка к приему обучающихся</a:t>
            </a:r>
          </a:p>
          <a:p>
            <a:r>
              <a:rPr lang="ru-RU" sz="3600" kern="150" dirty="0">
                <a:solidFill>
                  <a:prstClr val="black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13:40 -13:50-Прием обучающихся 7 класс,</a:t>
            </a:r>
          </a:p>
          <a:p>
            <a:r>
              <a:rPr lang="ru-RU" sz="3600" kern="150" dirty="0">
                <a:solidFill>
                  <a:prstClr val="black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13:50- 14:30-Занятия по интересам</a:t>
            </a:r>
          </a:p>
          <a:p>
            <a:r>
              <a:rPr lang="ru-RU" sz="3600" kern="150" dirty="0">
                <a:solidFill>
                  <a:prstClr val="black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14:30-15:10 -Коррекционное занятие</a:t>
            </a:r>
          </a:p>
          <a:p>
            <a:r>
              <a:rPr lang="ru-RU" sz="3600" kern="150" dirty="0">
                <a:solidFill>
                  <a:prstClr val="black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15:10-15:20-Прием обучающихся 8 класс</a:t>
            </a:r>
          </a:p>
          <a:p>
            <a:r>
              <a:rPr lang="ru-RU" sz="3600" kern="150" dirty="0">
                <a:solidFill>
                  <a:prstClr val="black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15:30 -16:00-Полдник</a:t>
            </a:r>
          </a:p>
          <a:p>
            <a:r>
              <a:rPr lang="ru-RU" sz="3600" kern="150" dirty="0">
                <a:solidFill>
                  <a:prstClr val="black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16:10-17:50 -Самоподготовка</a:t>
            </a:r>
          </a:p>
          <a:p>
            <a:r>
              <a:rPr lang="ru-RU" sz="3600" kern="150" dirty="0">
                <a:solidFill>
                  <a:prstClr val="black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17:50-18:00- Уборка класса, уход домой обучающихся ,передача обучающихся вечернему воспитателю</a:t>
            </a:r>
          </a:p>
        </p:txBody>
      </p:sp>
    </p:spTree>
    <p:extLst>
      <p:ext uri="{BB962C8B-B14F-4D97-AF65-F5344CB8AC3E}">
        <p14:creationId xmlns:p14="http://schemas.microsoft.com/office/powerpoint/2010/main" val="331668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28601"/>
            <a:ext cx="12192000" cy="70866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451860" y="1"/>
            <a:ext cx="85267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kern="150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«Как отучить себя от вредных привычек»</a:t>
            </a:r>
            <a:endParaRPr lang="ru-RU" sz="3200" kern="150" dirty="0">
              <a:effectLst/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560" y="3995436"/>
            <a:ext cx="3086100" cy="28932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91840" cy="34655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450" y="3567785"/>
            <a:ext cx="4274820" cy="32061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554121"/>
            <a:ext cx="4053840" cy="341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64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51460"/>
            <a:ext cx="12192000" cy="71094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"/>
            <a:ext cx="4457700" cy="34655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3465513"/>
            <a:ext cx="6096000" cy="339248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00199" y="3634740"/>
            <a:ext cx="4495800" cy="1277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«Чистота </a:t>
            </a:r>
            <a:r>
              <a:rPr lang="ru-RU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залог </a:t>
            </a:r>
            <a:r>
              <a:rPr lang="ru-RU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здоровья»</a:t>
            </a:r>
            <a:endParaRPr lang="ru-RU" sz="3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55180" y="891540"/>
            <a:ext cx="4686300" cy="1277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«Здоровые </a:t>
            </a:r>
            <a:r>
              <a:rPr lang="ru-RU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зубы – здоровый </a:t>
            </a:r>
            <a:r>
              <a:rPr lang="ru-RU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ребенок»</a:t>
            </a:r>
            <a:endParaRPr lang="ru-RU" sz="3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59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343400" y="160020"/>
            <a:ext cx="7543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kern="150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ЗДОРОВЫЙ ОБРАЗ ЖИЗНИ - это</a:t>
            </a:r>
          </a:p>
          <a:p>
            <a:pPr>
              <a:spcAft>
                <a:spcPts val="0"/>
              </a:spcAft>
            </a:pPr>
            <a:r>
              <a:rPr lang="ru-RU" sz="3200" kern="15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3200" kern="15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	</a:t>
            </a:r>
            <a:r>
              <a:rPr lang="ru-RU" sz="3200" kern="150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соблюдение режима дня;</a:t>
            </a:r>
          </a:p>
          <a:p>
            <a:pPr>
              <a:spcAft>
                <a:spcPts val="0"/>
              </a:spcAft>
            </a:pPr>
            <a:r>
              <a:rPr lang="ru-RU" sz="3200" kern="15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3200" kern="150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правильное питание;</a:t>
            </a:r>
          </a:p>
          <a:p>
            <a:pPr>
              <a:spcAft>
                <a:spcPts val="0"/>
              </a:spcAft>
            </a:pPr>
            <a:r>
              <a:rPr lang="ru-RU" sz="3200" kern="15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3200" kern="15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	</a:t>
            </a:r>
            <a:r>
              <a:rPr lang="ru-RU" sz="3200" kern="150" dirty="0" smtClean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ежедневные занятия физкультурой, спортом, подвижными играми;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0"/>
            <a:ext cx="4229100" cy="38699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6780" y="2766060"/>
            <a:ext cx="3665220" cy="409194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4300" y="3869948"/>
            <a:ext cx="84124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kern="150" dirty="0" smtClean="0">
                <a:solidFill>
                  <a:prstClr val="black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               активный </a:t>
            </a:r>
            <a:r>
              <a:rPr lang="ru-RU" sz="3200" kern="150" dirty="0">
                <a:solidFill>
                  <a:prstClr val="black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труд и отдых;</a:t>
            </a:r>
          </a:p>
          <a:p>
            <a:pPr lvl="0"/>
            <a:r>
              <a:rPr lang="ru-RU" sz="3200" kern="150" dirty="0" smtClean="0">
                <a:solidFill>
                  <a:prstClr val="black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            отсутствие </a:t>
            </a:r>
            <a:r>
              <a:rPr lang="ru-RU" sz="3200" kern="150" dirty="0">
                <a:solidFill>
                  <a:prstClr val="black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вредных привычек;</a:t>
            </a:r>
          </a:p>
          <a:p>
            <a:pPr lvl="0"/>
            <a:r>
              <a:rPr lang="ru-RU" sz="3200" kern="150" dirty="0">
                <a:solidFill>
                  <a:prstClr val="black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	</a:t>
            </a:r>
            <a:r>
              <a:rPr lang="ru-RU" sz="3200" kern="150" dirty="0" smtClean="0">
                <a:solidFill>
                  <a:prstClr val="black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          доброжелательность </a:t>
            </a:r>
            <a:r>
              <a:rPr lang="ru-RU" sz="3200" kern="150" dirty="0">
                <a:solidFill>
                  <a:prstClr val="black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и </a:t>
            </a:r>
            <a:r>
              <a:rPr lang="ru-RU" sz="3200" kern="150" dirty="0" smtClean="0">
                <a:solidFill>
                  <a:prstClr val="black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                        </a:t>
            </a:r>
          </a:p>
          <a:p>
            <a:pPr lvl="0"/>
            <a:r>
              <a:rPr lang="ru-RU" sz="3200" kern="150" dirty="0">
                <a:solidFill>
                  <a:prstClr val="black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3200" kern="150" dirty="0" smtClean="0">
                <a:solidFill>
                  <a:prstClr val="black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          справедливость </a:t>
            </a:r>
            <a:r>
              <a:rPr lang="ru-RU" sz="3200" kern="150" dirty="0">
                <a:solidFill>
                  <a:prstClr val="black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в общении с</a:t>
            </a:r>
          </a:p>
          <a:p>
            <a:pPr lvl="0"/>
            <a:r>
              <a:rPr lang="ru-RU" sz="3200" kern="150" dirty="0" smtClean="0">
                <a:solidFill>
                  <a:prstClr val="black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                     окружающими</a:t>
            </a:r>
            <a:r>
              <a:rPr lang="ru-RU" sz="3200" kern="150" dirty="0">
                <a:solidFill>
                  <a:prstClr val="black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87467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165</Words>
  <Application>Microsoft Office PowerPoint</Application>
  <PresentationFormat>Широкоэкранный</PresentationFormat>
  <Paragraphs>45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 Unicode MS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28</cp:revision>
  <dcterms:created xsi:type="dcterms:W3CDTF">2024-10-29T07:05:05Z</dcterms:created>
  <dcterms:modified xsi:type="dcterms:W3CDTF">2024-11-01T04:17:52Z</dcterms:modified>
</cp:coreProperties>
</file>