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69" r:id="rId6"/>
    <p:sldId id="272" r:id="rId7"/>
    <p:sldId id="261" r:id="rId8"/>
    <p:sldId id="271" r:id="rId9"/>
    <p:sldId id="259" r:id="rId10"/>
    <p:sldId id="260" r:id="rId11"/>
    <p:sldId id="262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47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4B5B8-6EF2-4549-9D9A-2AFC57BE9F29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47B38-3204-4852-8EBD-3A2E44B3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7B38-3204-4852-8EBD-3A2E44B3F7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5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7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5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FDA2-0F01-4F6F-9640-4EF9FBF30805}" type="datetimeFigureOut">
              <a:rPr lang="ru-RU" smtClean="0"/>
              <a:t>пт 01.11.24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8C1A-8A2A-48C1-9BD1-36ABFBA5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4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6020" y="2001838"/>
            <a:ext cx="8023860" cy="253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«Эффективность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внеклассной работы по воспитанию культуры здоровья и привитию навыков здорового образа жизни в </a:t>
            </a: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ГПД»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6700" y="5420151"/>
            <a:ext cx="43053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Докладчик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Вострецова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Н.Д.</a:t>
            </a:r>
          </a:p>
        </p:txBody>
      </p:sp>
    </p:spTree>
    <p:extLst>
      <p:ext uri="{BB962C8B-B14F-4D97-AF65-F5344CB8AC3E}">
        <p14:creationId xmlns:p14="http://schemas.microsoft.com/office/powerpoint/2010/main" val="16282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" y="1"/>
            <a:ext cx="12055580" cy="7071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7720" y="149140"/>
            <a:ext cx="64465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0"/>
              </a:spcAft>
            </a:pPr>
            <a:endParaRPr lang="ru-RU" sz="3200" kern="15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3200" kern="150" dirty="0" smtClean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3200" kern="15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3200" kern="150" dirty="0" smtClean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3200" kern="15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3200" kern="150" dirty="0" smtClean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ru-RU" sz="36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</a:t>
            </a:r>
            <a:r>
              <a:rPr lang="ru-RU" sz="36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азработанные двигательные упражнения для профилактики заболеваний окажут укрепляющее воздействие на здоровье детей.</a:t>
            </a:r>
            <a:endParaRPr lang="ru-RU" sz="3600" kern="15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0" y="3465513"/>
            <a:ext cx="3781190" cy="3547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420" y="1"/>
            <a:ext cx="3067050" cy="3465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0160" y="234940"/>
            <a:ext cx="7795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kern="15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Учащиеся приобретают: 	элементарные навыки само регуляции (снятие эмоционального и физического напряжения, преодоление страхов,</a:t>
            </a:r>
          </a:p>
          <a:p>
            <a:pPr>
              <a:spcAft>
                <a:spcPts val="0"/>
              </a:spcAft>
            </a:pPr>
            <a:r>
              <a:rPr lang="ru-RU" sz="3600" kern="15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тревожности).</a:t>
            </a:r>
          </a:p>
        </p:txBody>
      </p:sp>
    </p:spTree>
    <p:extLst>
      <p:ext uri="{BB962C8B-B14F-4D97-AF65-F5344CB8AC3E}">
        <p14:creationId xmlns:p14="http://schemas.microsoft.com/office/powerpoint/2010/main" val="17006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460"/>
            <a:ext cx="12192000" cy="71094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0440" y="0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«О, сорт, ты мир»;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«Веселые старты»;</a:t>
            </a:r>
          </a:p>
          <a:p>
            <a:pPr>
              <a:spcAft>
                <a:spcPts val="0"/>
              </a:spcAft>
            </a:pP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«Мой веселый звонкий мяч»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73472"/>
            <a:ext cx="3436620" cy="3392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6120" cy="34655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790890"/>
            <a:ext cx="9166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</a:t>
            </a:r>
            <a:endParaRPr lang="ru-RU" sz="3200" kern="15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360"/>
            <a:ext cx="2827020" cy="2834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03420" y="4375664"/>
            <a:ext cx="601218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«Мир эмоций. Управление своими мыслями» 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600" y="12573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Цель  здоровье сбережения: создание наиболее благоприятных условий для формирования у младших школьников отношения к здоровому образу жизни как к одному из главных путей в достижении успеха.</a:t>
            </a:r>
            <a:endParaRPr lang="ru-RU" sz="3200" kern="15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7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7380" y="1325881"/>
            <a:ext cx="8549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Задачи:</a:t>
            </a:r>
            <a:endParaRPr lang="ru-RU" sz="3600" kern="150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36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расширять представление учащихся о здоровом образе жизни;</a:t>
            </a:r>
            <a:endParaRPr lang="ru-RU" sz="3600" kern="150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3600" kern="15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36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потребность в соблюдении правил здорового образа жизни;</a:t>
            </a:r>
            <a:endParaRPr lang="ru-RU" sz="3600" kern="150" dirty="0" smtClean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ru-RU" sz="36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воспитывать культуру взаимодействия учащихся в групповой работе;</a:t>
            </a:r>
            <a:endParaRPr lang="ru-RU" sz="3600" kern="15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6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2340" cy="3465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703320"/>
            <a:ext cx="3162300" cy="3184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-36513"/>
            <a:ext cx="3832860" cy="3465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465513"/>
            <a:ext cx="36271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3080" y="251461"/>
            <a:ext cx="97612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Режим дня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13:30 -Подготовка к приему обучающихся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13:40 -13:50-Прием обучающихся 7 класс,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13:50- 14:30-Занятия по интересам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14:30-15:10 -Коррекционное занятие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15:10-15:20-Прием обучающихся 8 класс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15:30 -16:00-Полдник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16:10-17:50 -Самоподготовка</a:t>
            </a:r>
          </a:p>
          <a:p>
            <a:r>
              <a:rPr lang="ru-RU" sz="36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17:50-18:00- Уборка класса, уход домой обучающихся ,передача обучающихся вечернему воспитателю</a:t>
            </a:r>
          </a:p>
        </p:txBody>
      </p:sp>
    </p:spTree>
    <p:extLst>
      <p:ext uri="{BB962C8B-B14F-4D97-AF65-F5344CB8AC3E}">
        <p14:creationId xmlns:p14="http://schemas.microsoft.com/office/powerpoint/2010/main" val="3316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1"/>
            <a:ext cx="12192000" cy="7086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1860" y="1"/>
            <a:ext cx="8526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«Как отучить себя от вредных привычек»</a:t>
            </a:r>
            <a:endParaRPr lang="ru-RU" sz="3200" kern="15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3995436"/>
            <a:ext cx="3086100" cy="2893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" cy="3465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3567785"/>
            <a:ext cx="4274820" cy="3206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54121"/>
            <a:ext cx="4053840" cy="3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460"/>
            <a:ext cx="12192000" cy="7109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4457700" cy="3465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65513"/>
            <a:ext cx="6096000" cy="3392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0199" y="3634740"/>
            <a:ext cx="44958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«Чистота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залог </a:t>
            </a: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здоровья»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5180" y="891540"/>
            <a:ext cx="46863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«Здоровые </a:t>
            </a: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зубы – здоровый </a:t>
            </a:r>
            <a:r>
              <a:rPr lang="ru-RU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ребенок»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3400" y="16002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ЗДОРОВЫЙ ОБРАЗ ЖИЗНИ - это</a:t>
            </a:r>
          </a:p>
          <a:p>
            <a:pPr>
              <a:spcAft>
                <a:spcPts val="0"/>
              </a:spcAft>
            </a:pPr>
            <a:r>
              <a:rPr lang="ru-RU" sz="3200" kern="15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соблюдение режима дня;</a:t>
            </a:r>
          </a:p>
          <a:p>
            <a:pPr>
              <a:spcAft>
                <a:spcPts val="0"/>
              </a:spcAft>
            </a:pPr>
            <a:r>
              <a:rPr lang="ru-RU" sz="3200" kern="15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правильное питание;</a:t>
            </a:r>
          </a:p>
          <a:p>
            <a:pPr>
              <a:spcAft>
                <a:spcPts val="0"/>
              </a:spcAft>
            </a:pPr>
            <a:r>
              <a:rPr lang="ru-RU" sz="3200" kern="15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3200" kern="15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ru-RU" sz="3200" kern="150" dirty="0" smtClean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ежедневные занятия физкультурой, спортом, подвижными играми;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4229100" cy="3869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2766060"/>
            <a:ext cx="3665220" cy="40919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00" y="3869948"/>
            <a:ext cx="841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активный </a:t>
            </a:r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труд и отдых;</a:t>
            </a:r>
          </a:p>
          <a:p>
            <a:pPr lvl="0"/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отсутствие </a:t>
            </a:r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вредных привычек;</a:t>
            </a:r>
          </a:p>
          <a:p>
            <a:pPr lvl="0"/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доброжелательность </a:t>
            </a:r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</a:t>
            </a:r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   </a:t>
            </a:r>
          </a:p>
          <a:p>
            <a:pPr lvl="0"/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справедливость </a:t>
            </a:r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общении с</a:t>
            </a:r>
          </a:p>
          <a:p>
            <a:pPr lvl="0"/>
            <a:r>
              <a:rPr lang="ru-RU" sz="3200" kern="15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окружающими</a:t>
            </a:r>
            <a:r>
              <a:rPr lang="ru-RU" sz="3200" kern="15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74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165</Words>
  <Application>Microsoft Office PowerPoint</Application>
  <PresentationFormat>Широкоэкранный</PresentationFormat>
  <Paragraphs>45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2024-10-29T07:05:05Z</dcterms:created>
  <dcterms:modified xsi:type="dcterms:W3CDTF">2024-11-01T04:17:52Z</dcterms:modified>
</cp:coreProperties>
</file>