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1" r:id="rId4"/>
    <p:sldId id="259" r:id="rId5"/>
    <p:sldId id="262" r:id="rId6"/>
    <p:sldId id="260" r:id="rId7"/>
    <p:sldId id="26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68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08.06.2025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060848"/>
            <a:ext cx="5723468" cy="182809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69674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709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052736"/>
            <a:ext cx="6196405" cy="3384376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Использование ароматических ингаляторов детьми представляет серьезную угрозу их здоровью.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Важно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информировать детей и родителей об опасности этих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устройств.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Необходимо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принимать меры для предотвращения их распространения среди несовершеннолетних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99860"/>
            <a:ext cx="3542516" cy="196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67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764704"/>
            <a:ext cx="6196405" cy="4382301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Среди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российских школьников становятся популярны электронные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аромаингаляторы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– устройства с двумя карандашами для вдыхания через нос смеси веществ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данных о товаре продавцы чаще всего называют их эфирными маслами.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АК\Desktop\презентация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7707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52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7" y="1556792"/>
            <a:ext cx="4824536" cy="410445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Аромаингаляторы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имеют привлекательный для подростков дизайн упаковки и различные вкусы, отметили в службе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 их продаже используют образы из видеоигр и мультфильмов, а реклама в основном размещается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соцсетях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рекламе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аромаингаляторов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нет информации о возрастных ограничениях, а на некоторых видео их используют несовершеннолетние.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908" y="2348880"/>
            <a:ext cx="1917213" cy="255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724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Что такое ароматические ингаляторы?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636912"/>
            <a:ext cx="6196405" cy="3603812"/>
          </a:xfrm>
        </p:spPr>
        <p:txBody>
          <a:bodyPr/>
          <a:lstStyle/>
          <a:p>
            <a:pPr algn="just"/>
            <a:r>
              <a:rPr lang="ru-RU" dirty="0" smtClean="0"/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Ароматические ингаляторы – устройства, содержащие различные эфирные масла 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ароматизаторы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Они популярны среди подростков и молодежи благодаря приятному запаху и ощущению свежести.</a:t>
            </a:r>
          </a:p>
        </p:txBody>
      </p:sp>
    </p:spTree>
    <p:extLst>
      <p:ext uri="{BB962C8B-B14F-4D97-AF65-F5344CB8AC3E}">
        <p14:creationId xmlns:p14="http://schemas.microsoft.com/office/powerpoint/2010/main" val="398491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Основные компоненты ароматических ингаляторов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276872"/>
            <a:ext cx="6196405" cy="36038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Пропиленгликоль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Глицерин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Никотин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(в некоторых случаях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Различные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ароматизаторы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Пропиленгликоль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может вызывать раздражение дыхательных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путей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Глицерин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 длительном использовании может привести к сухости слизистых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оболочек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Никотин вызывает привыкание и негативно влияет на развитие мозга. </a:t>
            </a:r>
          </a:p>
        </p:txBody>
      </p:sp>
    </p:spTree>
    <p:extLst>
      <p:ext uri="{BB962C8B-B14F-4D97-AF65-F5344CB8AC3E}">
        <p14:creationId xmlns:p14="http://schemas.microsoft.com/office/powerpoint/2010/main" val="1735591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17125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Почему они вредны для детей?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492896"/>
            <a:ext cx="6624736" cy="3902031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Эфирные масла могут вызывать аллергические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реакции,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Ингаляторы содержат химические вещества, вредные для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легких,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Могут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содержать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кофеиноподобные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субстанции, возможно, синтетические стимулирующие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вещества.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6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Почему они вредны для детей?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276872"/>
            <a:ext cx="6196405" cy="3603812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привести к привыканию, как в случае с сосудосуживающими препаратами, а также к повреждениям дыхательной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системы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Дети особенно уязвимы к воздействию этих веществ. 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2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Возможные последствия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037715"/>
            <a:ext cx="6399813" cy="36038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Краткосрочные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эффекты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Головная боль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Тошнота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Кашель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Одышка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Долгосрочные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эффекты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Повреждение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легких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Аллергические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реакции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 Риск развития астмы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Привыкание к никотину </a:t>
            </a:r>
          </a:p>
        </p:txBody>
      </p:sp>
      <p:pic>
        <p:nvPicPr>
          <p:cNvPr id="3074" name="Picture 2" descr="C:\Users\АК\Desktop\презентация\b89d8f0a6560bd1cf459c6259e41301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291814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83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Советы родителям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7" y="1916832"/>
            <a:ext cx="3816424" cy="4104456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Объясните детям опасность использования ароматических ингаляторов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Следите за поведением и состоянием здоровья вашего ребенка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Ограничьте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доступ к таким устройствам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Обратитесь к врачу при появлении симптомов. </a:t>
            </a:r>
          </a:p>
        </p:txBody>
      </p:sp>
      <p:pic>
        <p:nvPicPr>
          <p:cNvPr id="4098" name="Picture 2" descr="C:\Users\АК\Desktop\презентация\родители-1100-1024x68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325306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589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55</TotalTime>
  <Words>325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 </vt:lpstr>
      <vt:lpstr>Презентация PowerPoint</vt:lpstr>
      <vt:lpstr>Презентация PowerPoint</vt:lpstr>
      <vt:lpstr>Что такое ароматические ингаляторы? </vt:lpstr>
      <vt:lpstr>Основные компоненты ароматических ингаляторов</vt:lpstr>
      <vt:lpstr>Почему они вредны для детей?</vt:lpstr>
      <vt:lpstr>Почему они вредны для детей?</vt:lpstr>
      <vt:lpstr>Возможные последствия </vt:lpstr>
      <vt:lpstr>Советы родителям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 ароматических ингаляторов для детей и подростков</dc:title>
  <dc:creator>АК</dc:creator>
  <cp:lastModifiedBy>user</cp:lastModifiedBy>
  <cp:revision>7</cp:revision>
  <dcterms:created xsi:type="dcterms:W3CDTF">2024-12-23T10:01:56Z</dcterms:created>
  <dcterms:modified xsi:type="dcterms:W3CDTF">2025-06-08T06:16:40Z</dcterms:modified>
</cp:coreProperties>
</file>