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72" r:id="rId13"/>
    <p:sldId id="269" r:id="rId14"/>
    <p:sldId id="273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2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09.12.2024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97" r="12799"/>
          <a:stretch/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22744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73" r="13131"/>
          <a:stretch/>
        </p:blipFill>
        <p:spPr bwMode="auto">
          <a:xfrm>
            <a:off x="0" y="0"/>
            <a:ext cx="9144000" cy="695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05221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73" r="12556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40850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04" r="12555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92228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73" r="12556" b="239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6902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89" r="13016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22410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59" r="13247"/>
          <a:stretch/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8133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88" t="-1" r="12591" b="156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382471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41" r="12557" b="-1564"/>
          <a:stretch/>
        </p:blipFill>
        <p:spPr bwMode="auto">
          <a:xfrm>
            <a:off x="0" y="0"/>
            <a:ext cx="9144000" cy="702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42832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58" r="1313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71318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04" r="12671" b="-337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4034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73" r="13380"/>
          <a:stretch/>
        </p:blipFill>
        <p:spPr bwMode="auto">
          <a:xfrm>
            <a:off x="2" y="0"/>
            <a:ext cx="914399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20382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89" r="12556" b="3907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46994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04" t="-1" r="13247" b="781"/>
          <a:stretch/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7292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04" r="12671" b="1435"/>
          <a:stretch/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3187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03" t="4918" r="17855" b="9016"/>
          <a:stretch/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808368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0</Words>
  <Application>Microsoft Office PowerPoint</Application>
  <PresentationFormat>Экран (4:3)</PresentationFormat>
  <Paragraphs>0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</cp:revision>
  <dcterms:created xsi:type="dcterms:W3CDTF">2024-12-09T05:29:18Z</dcterms:created>
  <dcterms:modified xsi:type="dcterms:W3CDTF">2024-12-09T05:59:38Z</dcterms:modified>
</cp:coreProperties>
</file>