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73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r="12799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27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r="13131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52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r="125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08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r="1255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22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r="12556" b="2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90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130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241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9" r="13247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1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t="-1" r="12591" b="15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24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r="12557" b="-1564"/>
          <a:stretch/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28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r="1313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13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r="12671" b="-3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3" r="13380"/>
          <a:stretch/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03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r="12556" b="390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69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-1" r="13247" b="781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2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r="12671" b="1435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1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918" r="17855" b="9016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83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2024-12-09T05:29:18Z</dcterms:created>
  <dcterms:modified xsi:type="dcterms:W3CDTF">2024-12-09T05:59:38Z</dcterms:modified>
</cp:coreProperties>
</file>