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r="-76"/>
          <a:stretch/>
        </p:blipFill>
        <p:spPr bwMode="auto">
          <a:xfrm>
            <a:off x="-304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58316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Всеобуч для родителей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законных представителей) </a:t>
            </a:r>
          </a:p>
        </p:txBody>
      </p:sp>
    </p:spTree>
    <p:extLst>
      <p:ext uri="{BB962C8B-B14F-4D97-AF65-F5344CB8AC3E}">
        <p14:creationId xmlns:p14="http://schemas.microsoft.com/office/powerpoint/2010/main" val="28299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1863" r="12877" b="1907"/>
          <a:stretch/>
        </p:blipFill>
        <p:spPr bwMode="auto">
          <a:xfrm>
            <a:off x="1" y="0"/>
            <a:ext cx="91439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3374" r="13324" b="2578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1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794" r="13684" b="21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5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6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3" t="29255" r="26675" b="928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6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812" r="13237" b="1747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4" t="5834" r="14092" b="71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8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4038" r="12923" b="2158"/>
          <a:stretch/>
        </p:blipFill>
        <p:spPr bwMode="auto">
          <a:xfrm>
            <a:off x="1" y="-3959"/>
            <a:ext cx="9143999" cy="686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t="1474" r="12910" b="269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6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1634" r="13365" b="2434"/>
          <a:stretch/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1627" r="13100" b="162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9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2060" r="13323"/>
          <a:stretch/>
        </p:blipFill>
        <p:spPr bwMode="auto">
          <a:xfrm>
            <a:off x="0" y="0"/>
            <a:ext cx="9144000" cy="685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2070" r="12936" b="2693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9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1" t="1794" r="13435" b="217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2024-10-06T08:32:37Z</dcterms:created>
  <dcterms:modified xsi:type="dcterms:W3CDTF">2024-10-06T09:24:55Z</dcterms:modified>
</cp:coreProperties>
</file>