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34" autoAdjust="0"/>
    <p:restoredTop sz="94660"/>
  </p:normalViewPr>
  <p:slideViewPr>
    <p:cSldViewPr>
      <p:cViewPr varScale="1">
        <p:scale>
          <a:sx n="69" d="100"/>
          <a:sy n="69" d="100"/>
        </p:scale>
        <p:origin x="-7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4979176-0631-4334-8A89-0084DF9E8A6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6C7C6A4-155F-4D67-A34D-4CC9EC13DB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620688"/>
            <a:ext cx="6048672" cy="3744416"/>
          </a:xfrm>
        </p:spPr>
        <p:txBody>
          <a:bodyPr>
            <a:noAutofit/>
          </a:bodyPr>
          <a:lstStyle/>
          <a:p>
            <a:r>
              <a:rPr lang="ru-RU" sz="2400" b="1" dirty="0"/>
              <a:t>Использование </a:t>
            </a:r>
            <a:r>
              <a:rPr lang="ru-RU" sz="2400" b="1" dirty="0" err="1"/>
              <a:t>здоровьесберегающих</a:t>
            </a:r>
            <a:r>
              <a:rPr lang="ru-RU" sz="2400" b="1" dirty="0"/>
              <a:t> технологий на уроках адаптивной физической культуры, как способ формирования ценности здорового образа жизни, обучающихся с умственной отсталостью (Интеллектуальными нарушениями</a:t>
            </a:r>
            <a:r>
              <a:rPr lang="ru-RU" sz="1600" b="1" dirty="0"/>
              <a:t>).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653136"/>
            <a:ext cx="5400600" cy="1066800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Подготовил учитель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r>
              <a:rPr lang="ru-RU" dirty="0" smtClean="0">
                <a:solidFill>
                  <a:schemeClr val="tx1"/>
                </a:solidFill>
              </a:rPr>
              <a:t> Бондаренко Светлана Вячеславовна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02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С целью более наглядного представления о здоровом образе жизни использую компьютерные презентации</a:t>
            </a:r>
            <a:r>
              <a:rPr lang="ru-RU" sz="2000" dirty="0" smtClean="0"/>
              <a:t>.</a:t>
            </a:r>
            <a:endParaRPr lang="en-US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2702718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image-30-10-24-09-00-2.he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4726127"/>
            <a:ext cx="151216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9800" y="-15773400"/>
            <a:ext cx="5400000" cy="7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800" y="-20117616"/>
            <a:ext cx="6750000" cy="90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Svetlana\OneDrive\Рабочий стол\2022.10.20 День ГО\image-30-10-24-09-00-2.heic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82" y="1916833"/>
            <a:ext cx="2700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288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С целью повышения двигательной активности обучающихся, в школе организуются и проводятся спортивные праздники</a:t>
            </a:r>
            <a:endParaRPr lang="en-US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9800" y="-15773400"/>
            <a:ext cx="5400000" cy="7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Svetlana\OneDrive\Рабочий стол\пед\IMG_E8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32856"/>
            <a:ext cx="4680520" cy="344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992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Для осуществления контроля и выявления уровня физической подготовленности, провожу тестирование обучающихся.</a:t>
            </a:r>
            <a:endParaRPr lang="en-US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</a:t>
            </a:r>
            <a:endParaRPr lang="en-US" dirty="0"/>
          </a:p>
        </p:txBody>
      </p:sp>
      <p:pic>
        <p:nvPicPr>
          <p:cNvPr id="3074" name="Picture 2" descr="C:\Users\Svetlana\OneDrive\Рабочий стол\пед\BKJQ5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87" y="2204864"/>
            <a:ext cx="4215057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vetlana\OneDrive\Рабочий стол\пед\DUVM5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133383"/>
            <a:ext cx="3096344" cy="376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86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dirty="0"/>
              <a:t>Раздел «Легкая атлетика»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Бег 30 метров с высокого старта (сек.)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Класс</a:t>
            </a:r>
            <a:r>
              <a:rPr lang="en-US" sz="2000" dirty="0"/>
              <a:t>:</a:t>
            </a:r>
            <a:r>
              <a:rPr lang="ru-RU" sz="2000" dirty="0"/>
              <a:t> 7А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6851549"/>
              </p:ext>
            </p:extLst>
          </p:nvPr>
        </p:nvGraphicFramePr>
        <p:xfrm>
          <a:off x="899592" y="1844832"/>
          <a:ext cx="7416823" cy="4176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075"/>
                <a:gridCol w="2087653"/>
                <a:gridCol w="1097296"/>
                <a:gridCol w="1428965"/>
                <a:gridCol w="1043051"/>
                <a:gridCol w="1236783"/>
              </a:tblGrid>
              <a:tr h="14736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№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ФИ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30м. (сек.)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2023г.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Контрольные нормативы 6 кл.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30м. (сек.)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2024г.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Контрольные нормативы 7 кл.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Ахидова Ксения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6,44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6,0-6,9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6,0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5,7-6,8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Батраков Егор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6,06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5,8-6,7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5,5-6,3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Замятин Владислав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5,88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5,8-6,7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5,63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5,5-6,3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Иванова Вероника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6,91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6,0-6,9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6,13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5,7-6,8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Муфазалов Лев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5,22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5,8-6,7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4,82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5,5-6,3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Маранов Никита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6,71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5,8-6,7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5,5-6,3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Сапьяник Евгений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5,25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5,8-6,7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4,46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5,5-6,3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78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Терехов Артем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8,06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5,8-6,7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>
                          <a:effectLst/>
                        </a:rPr>
                        <a:t>7,69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100" dirty="0">
                          <a:effectLst/>
                        </a:rPr>
                        <a:t>5,5-6,3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532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/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    </a:t>
            </a:r>
            <a:r>
              <a:rPr lang="ru-RU" b="1" dirty="0" smtClean="0"/>
              <a:t>Вывод</a:t>
            </a:r>
            <a:r>
              <a:rPr lang="ru-RU" b="1" dirty="0"/>
              <a:t>: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00" dirty="0"/>
              <a:t>Использование </a:t>
            </a:r>
            <a:r>
              <a:rPr lang="ru-RU" sz="1600" dirty="0" err="1"/>
              <a:t>здоровьесберегающих</a:t>
            </a:r>
            <a:r>
              <a:rPr lang="ru-RU" sz="1600" dirty="0"/>
              <a:t>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технологий</a:t>
            </a:r>
            <a:r>
              <a:rPr lang="ru-RU" sz="1600" b="1" dirty="0" smtClean="0"/>
              <a:t> </a:t>
            </a:r>
            <a:r>
              <a:rPr lang="ru-RU" sz="1600" dirty="0"/>
              <a:t>способствует повышению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работоспособности</a:t>
            </a:r>
            <a:r>
              <a:rPr lang="ru-RU" sz="1600" dirty="0"/>
              <a:t>, </a:t>
            </a:r>
            <a:r>
              <a:rPr lang="ru-RU" sz="1600" dirty="0" smtClean="0"/>
              <a:t>выносливости</a:t>
            </a:r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ru-RU" sz="1600" dirty="0"/>
              <a:t>детей, развитию психических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процессов</a:t>
            </a:r>
            <a:r>
              <a:rPr lang="ru-RU" sz="1600" dirty="0"/>
              <a:t>, формированию и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развитию </a:t>
            </a:r>
            <a:r>
              <a:rPr lang="ru-RU" sz="1600" dirty="0"/>
              <a:t>двигательных умений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и </a:t>
            </a:r>
            <a:r>
              <a:rPr lang="ru-RU" sz="1600" dirty="0"/>
              <a:t>навыков, развитию общей и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мелкой </a:t>
            </a:r>
            <a:r>
              <a:rPr lang="ru-RU" sz="1600" dirty="0"/>
              <a:t>моторики, а также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социальной </a:t>
            </a:r>
            <a:r>
              <a:rPr lang="ru-RU" sz="1600" dirty="0"/>
              <a:t>адаптации детей с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интеллектуальными </a:t>
            </a:r>
            <a:r>
              <a:rPr lang="ru-RU" sz="1600" dirty="0"/>
              <a:t>нарушениями.</a:t>
            </a:r>
            <a:endParaRPr lang="en-US" sz="1600" dirty="0"/>
          </a:p>
          <a:p>
            <a:endParaRPr lang="en-US" dirty="0"/>
          </a:p>
        </p:txBody>
      </p:sp>
      <p:pic>
        <p:nvPicPr>
          <p:cNvPr id="4098" name="Picture 2" descr="C:\Users\Svetlana\OneDrive\Рабочий стол\пед\TDCU18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8760"/>
            <a:ext cx="2376264" cy="468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54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08720"/>
            <a:ext cx="7200800" cy="49685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800" b="1" dirty="0"/>
          </a:p>
          <a:p>
            <a:pPr marL="0" indent="0" algn="ctr">
              <a:buNone/>
            </a:pPr>
            <a:r>
              <a:rPr lang="ru-RU" sz="8800" b="1" dirty="0" smtClean="0"/>
              <a:t>Спасибо за внимание!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106149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Здоровьесберегающие</a:t>
            </a:r>
            <a:r>
              <a:rPr lang="ru-RU" dirty="0"/>
              <a:t> технологии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sz="2800" dirty="0"/>
              <a:t>- 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12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817582"/>
            <a:ext cx="7016660" cy="145929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err="1"/>
              <a:t>Здоровьесберегающие</a:t>
            </a:r>
            <a:r>
              <a:rPr lang="ru-RU" sz="1800" b="1" dirty="0"/>
              <a:t> технологии на уроках физического воспитания </a:t>
            </a:r>
            <a:r>
              <a:rPr lang="ru-RU" sz="1800" dirty="0"/>
              <a:t>– это совокупность приёмов, методов, методик, средств обучения и подходов к образовательному процессу.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При </a:t>
            </a:r>
            <a:r>
              <a:rPr lang="ru-RU" sz="1800" dirty="0"/>
              <a:t>котором выполняются следующие требования: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119257"/>
            <a:ext cx="7200800" cy="3603812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-учёт индивидуальных особенностей ребёнка;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-деятельность учителя в аспекте реализации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технологий на уроках физической культуры должна включать знакомство с результатами медицинских осмотров детей, их учет в учебно-воспитательной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(Ведется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журнал «группы здоровья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»)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-избегание чрезмерной изнуряющей физической, эмоциональной, нагрузки при освоении учебного материала;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-обеспечение такого подхода к образовательному процессу, который гарантировал бы поддержание только благоприятного морально-психологического климата в классе.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-создание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образовательной среды и использование ее педагогических возможностей;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-развитие двигательной активности и учет индивидуально-личностных возможностей обучающихся в условиях конкретного образовательного учреждения.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27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Цель </a:t>
            </a:r>
            <a:r>
              <a:rPr lang="ru-RU" dirty="0" err="1"/>
              <a:t>здоровьесберегающих</a:t>
            </a:r>
            <a:r>
              <a:rPr lang="ru-RU" dirty="0"/>
              <a:t> образовательных технологий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 — обеспечить школьнику возможность сохранения здоровья за период обучения в школе, сформировать у него необходимые знания, умения и навыки здорового образа жизни, научить использовать полученные знания в повседневной жизни.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2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ru-RU" sz="3100" dirty="0" smtClean="0"/>
              <a:t>Принципы </a:t>
            </a:r>
            <a:r>
              <a:rPr lang="ru-RU" sz="3100" dirty="0" err="1"/>
              <a:t>здоровьесберегающих</a:t>
            </a:r>
            <a:r>
              <a:rPr lang="ru-RU" sz="3100" dirty="0"/>
              <a:t> технологий: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/>
              <a:t>принцип «Не навреди!»;</a:t>
            </a:r>
            <a:endParaRPr lang="en-US" dirty="0"/>
          </a:p>
          <a:p>
            <a:pPr lvl="0"/>
            <a:r>
              <a:rPr lang="ru-RU" dirty="0"/>
              <a:t>принцип сознательности и активности;</a:t>
            </a:r>
            <a:endParaRPr lang="en-US" dirty="0"/>
          </a:p>
          <a:p>
            <a:pPr lvl="0"/>
            <a:r>
              <a:rPr lang="ru-RU" dirty="0"/>
              <a:t>принцип непрерывности </a:t>
            </a:r>
            <a:r>
              <a:rPr lang="ru-RU" dirty="0" err="1"/>
              <a:t>здоровьесберегающего</a:t>
            </a:r>
            <a:r>
              <a:rPr lang="ru-RU" dirty="0"/>
              <a:t> процесса;</a:t>
            </a:r>
            <a:endParaRPr lang="en-US" dirty="0"/>
          </a:p>
          <a:p>
            <a:pPr lvl="0"/>
            <a:r>
              <a:rPr lang="ru-RU" dirty="0"/>
              <a:t>принцип систематичности и последовательности;</a:t>
            </a:r>
            <a:endParaRPr lang="en-US" dirty="0"/>
          </a:p>
          <a:p>
            <a:pPr lvl="0"/>
            <a:r>
              <a:rPr lang="ru-RU" dirty="0"/>
              <a:t>принцип доступности и индивидуализации;</a:t>
            </a:r>
            <a:endParaRPr lang="en-US" dirty="0"/>
          </a:p>
          <a:p>
            <a:pPr lvl="0"/>
            <a:r>
              <a:rPr lang="ru-RU" dirty="0"/>
              <a:t>принцип всестороннего и гармонического развития личности;</a:t>
            </a:r>
            <a:endParaRPr lang="en-US" dirty="0"/>
          </a:p>
          <a:p>
            <a:pPr lvl="0"/>
            <a:r>
              <a:rPr lang="ru-RU" dirty="0"/>
              <a:t>принцип системного чередования нагрузок и отдыха;</a:t>
            </a:r>
            <a:endParaRPr lang="en-US" dirty="0"/>
          </a:p>
          <a:p>
            <a:pPr lvl="0"/>
            <a:r>
              <a:rPr lang="ru-RU" dirty="0"/>
              <a:t>принцип постепенного наращивания оздоровительных </a:t>
            </a:r>
            <a:r>
              <a:rPr lang="ru-RU" dirty="0" smtClean="0"/>
              <a:t>воздействий.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650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уроках АФК </a:t>
            </a:r>
            <a:r>
              <a:rPr lang="ru-RU" sz="2400" dirty="0" err="1"/>
              <a:t>здоровьесберегающими</a:t>
            </a:r>
            <a:r>
              <a:rPr lang="ru-RU" sz="2400" dirty="0"/>
              <a:t> технологиями являются: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-подвижные игры</a:t>
            </a:r>
            <a:endParaRPr lang="en-US" dirty="0"/>
          </a:p>
          <a:p>
            <a:r>
              <a:rPr lang="ru-RU" dirty="0"/>
              <a:t>-дыхательная гимнастика</a:t>
            </a:r>
            <a:endParaRPr lang="en-US" dirty="0"/>
          </a:p>
          <a:p>
            <a:r>
              <a:rPr lang="ru-RU" dirty="0"/>
              <a:t>-зрительная гимнастика</a:t>
            </a:r>
            <a:endParaRPr lang="en-US" dirty="0"/>
          </a:p>
          <a:p>
            <a:r>
              <a:rPr lang="ru-RU" dirty="0"/>
              <a:t>- самомассаж</a:t>
            </a:r>
            <a:endParaRPr lang="en-US" dirty="0"/>
          </a:p>
          <a:p>
            <a:r>
              <a:rPr lang="ru-RU" dirty="0"/>
              <a:t>- пальчиковая гимнастика</a:t>
            </a:r>
            <a:endParaRPr lang="en-US" dirty="0"/>
          </a:p>
          <a:p>
            <a:r>
              <a:rPr lang="ru-RU" dirty="0"/>
              <a:t>-профилактика плоскостопия, нарушения осанки</a:t>
            </a:r>
            <a:endParaRPr lang="en-US" dirty="0"/>
          </a:p>
          <a:p>
            <a:r>
              <a:rPr lang="ru-RU" dirty="0"/>
              <a:t>-занятия на свежем воздухе</a:t>
            </a:r>
            <a:endParaRPr lang="en-US" dirty="0"/>
          </a:p>
          <a:p>
            <a:r>
              <a:rPr lang="ru-RU" dirty="0"/>
              <a:t>- смена вида деятельности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79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Методику </a:t>
            </a:r>
            <a:r>
              <a:rPr lang="ru-RU" sz="2700" dirty="0"/>
              <a:t>работы выстраиваю по следующим принципам: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учет возрастных индивидуальных особенностей;</a:t>
            </a:r>
            <a:endParaRPr lang="en-US" dirty="0"/>
          </a:p>
          <a:p>
            <a:r>
              <a:rPr lang="ru-RU" dirty="0"/>
              <a:t>учет состояния здоровья ученика и его индивидуальных психофизических особенностей при выборе форм, методов и средств обучения;</a:t>
            </a:r>
            <a:endParaRPr lang="en-US" dirty="0"/>
          </a:p>
          <a:p>
            <a:r>
              <a:rPr lang="ru-RU" dirty="0"/>
              <a:t>структурирование урока на 3 части в зависимости от уровня умственной работоспособности учащихся (вводная часть, основная и заключительная);</a:t>
            </a:r>
            <a:endParaRPr lang="en-US" dirty="0"/>
          </a:p>
          <a:p>
            <a:r>
              <a:rPr lang="ru-RU" dirty="0"/>
              <a:t>использование </a:t>
            </a:r>
            <a:r>
              <a:rPr lang="ru-RU" dirty="0" err="1"/>
              <a:t>здоровьесберегающих</a:t>
            </a:r>
            <a:r>
              <a:rPr lang="ru-RU" dirty="0"/>
              <a:t> действий для сохранения работоспособности и расширения функциональных возможностей организма обучающихся.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979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Приемы</a:t>
            </a:r>
            <a:r>
              <a:rPr lang="ru-RU" sz="2200" dirty="0"/>
              <a:t>, методы обучения и способы организации учебной деятельности.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287326"/>
              </p:ext>
            </p:extLst>
          </p:nvPr>
        </p:nvGraphicFramePr>
        <p:xfrm>
          <a:off x="1187624" y="2276872"/>
          <a:ext cx="6912768" cy="360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6308"/>
                <a:gridCol w="2185512"/>
                <a:gridCol w="2820948"/>
              </a:tblGrid>
              <a:tr h="3600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i="1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</a:rPr>
                        <a:t>Приемы: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-работа в парах, тройках, командах;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-самостоятельная работа; дифференцированный выбор заданий;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-объяснение;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-показ;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-контроль за состоянием здоровья </a:t>
                      </a:r>
                      <a:r>
                        <a:rPr lang="ru-RU" sz="1200" dirty="0" smtClean="0">
                          <a:effectLst/>
                        </a:rPr>
                        <a:t>обучающихся</a:t>
                      </a:r>
                      <a:r>
                        <a:rPr lang="ru-RU" sz="1200" dirty="0">
                          <a:effectLst/>
                        </a:rPr>
                        <a:t>;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78" marR="661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i="1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</a:rPr>
                        <a:t>Методы </a:t>
                      </a:r>
                      <a:r>
                        <a:rPr lang="ru-RU" sz="1400" i="1" dirty="0">
                          <a:effectLst/>
                        </a:rPr>
                        <a:t>обучения</a:t>
                      </a:r>
                      <a:r>
                        <a:rPr lang="ru-RU" sz="1400" i="1" dirty="0" smtClean="0">
                          <a:effectLst/>
                        </a:rPr>
                        <a:t>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-словесные (рассказ, беседа, объяснение),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-наглядные (демонстрация правильного выполнения упражнений),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-практические (выполнение двигательного действия, самостоятельная и индивидуальная работа).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78" marR="661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effectLst/>
                        </a:rPr>
                        <a:t>Способы </a:t>
                      </a:r>
                      <a:r>
                        <a:rPr lang="ru-RU" sz="1400" i="1" dirty="0">
                          <a:effectLst/>
                        </a:rPr>
                        <a:t>организации учебной деятельности</a:t>
                      </a:r>
                      <a:r>
                        <a:rPr lang="ru-RU" sz="1400" i="1" dirty="0" smtClean="0">
                          <a:effectLst/>
                        </a:rPr>
                        <a:t>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i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-фронтальный (упражнения выполняются всеми учениками одновременно),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-групповой (упражнения выполняются одновременно несколькими группами),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-индивидуальный(отдельные ученики получают задания и самостоятельно выполняют их),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-поточный (ученики выполняют упражнения друг за другом).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78" marR="6617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096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Приёмы и средства </a:t>
            </a:r>
            <a:r>
              <a:rPr lang="ru-RU" sz="2400" b="1" dirty="0" err="1"/>
              <a:t>здоровьесберегающих</a:t>
            </a:r>
            <a:r>
              <a:rPr lang="ru-RU" sz="2400" b="1" dirty="0"/>
              <a:t> технологий, реализуемые на моих уроках</a:t>
            </a:r>
            <a:r>
              <a:rPr lang="ru-RU" sz="2400" b="1" dirty="0" smtClean="0"/>
              <a:t>:</a:t>
            </a:r>
            <a:endParaRPr lang="en-US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Чередование видов </a:t>
            </a:r>
            <a:r>
              <a:rPr lang="ru-RU" sz="2000" b="1" dirty="0" smtClean="0"/>
              <a:t>деятельности</a:t>
            </a:r>
            <a:r>
              <a:rPr lang="en-US" sz="2000" dirty="0"/>
              <a:t>;</a:t>
            </a:r>
            <a:endParaRPr lang="ru-RU" sz="2000" dirty="0" smtClean="0"/>
          </a:p>
          <a:p>
            <a:r>
              <a:rPr lang="ru-RU" sz="2000" b="1" dirty="0"/>
              <a:t>Благоприятная дружеская обстановка на уроке</a:t>
            </a:r>
            <a:r>
              <a:rPr lang="ru-RU" sz="2000" dirty="0" smtClean="0"/>
              <a:t>.</a:t>
            </a:r>
          </a:p>
          <a:p>
            <a:r>
              <a:rPr lang="ru-RU" sz="2000" b="1" dirty="0"/>
              <a:t>Дозировка </a:t>
            </a:r>
            <a:r>
              <a:rPr lang="ru-RU" sz="2000" b="1" dirty="0" smtClean="0"/>
              <a:t>заданий</a:t>
            </a:r>
            <a:r>
              <a:rPr lang="en-US" sz="2000" dirty="0"/>
              <a:t>;</a:t>
            </a:r>
            <a:endParaRPr lang="ru-RU" sz="2000" dirty="0" smtClean="0"/>
          </a:p>
          <a:p>
            <a:r>
              <a:rPr lang="ru-RU" sz="2000" b="1" dirty="0"/>
              <a:t>Индивидуальный подход к каждому </a:t>
            </a:r>
            <a:r>
              <a:rPr lang="ru-RU" sz="2000" b="1" dirty="0" smtClean="0"/>
              <a:t>ребенку</a:t>
            </a:r>
            <a:r>
              <a:rPr lang="en-US" sz="2000" dirty="0"/>
              <a:t>;</a:t>
            </a:r>
            <a:endParaRPr lang="ru-RU" sz="2000" dirty="0" smtClean="0"/>
          </a:p>
          <a:p>
            <a:r>
              <a:rPr lang="ru-RU" sz="2000" b="1" dirty="0" smtClean="0"/>
              <a:t>Оздоровительная </a:t>
            </a:r>
            <a:r>
              <a:rPr lang="ru-RU" sz="2000" b="1" dirty="0"/>
              <a:t>направленность </a:t>
            </a:r>
            <a:r>
              <a:rPr lang="ru-RU" sz="2000" b="1" dirty="0" smtClean="0"/>
              <a:t>урока</a:t>
            </a:r>
            <a:r>
              <a:rPr lang="en-US" sz="2000" b="1" dirty="0" smtClean="0"/>
              <a:t>;</a:t>
            </a:r>
            <a:endParaRPr lang="ru-RU" sz="2000" b="1" dirty="0" smtClean="0"/>
          </a:p>
          <a:p>
            <a:r>
              <a:rPr lang="ru-RU" sz="2000" b="1" dirty="0"/>
              <a:t>Занятия на свежем </a:t>
            </a:r>
            <a:r>
              <a:rPr lang="ru-RU" sz="2000" b="1" dirty="0" smtClean="0"/>
              <a:t>воздухе</a:t>
            </a:r>
            <a:r>
              <a:rPr lang="en-US" sz="2000" dirty="0"/>
              <a:t>;</a:t>
            </a:r>
            <a:endParaRPr lang="ru-RU" sz="2000" dirty="0" smtClean="0"/>
          </a:p>
          <a:p>
            <a:r>
              <a:rPr lang="ru-RU" sz="2000" b="1" dirty="0"/>
              <a:t>Воспитательная направленность занятия</a:t>
            </a:r>
            <a:r>
              <a:rPr lang="ru-RU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17196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106</TotalTime>
  <Words>592</Words>
  <Application>Microsoft Office PowerPoint</Application>
  <PresentationFormat>Экран (4:3)</PresentationFormat>
  <Paragraphs>139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Кнопка</vt:lpstr>
      <vt:lpstr>Использование здоровьесберегающих технологий на уроках адаптивной физической культуры, как способ формирования ценности здорового образа жизни, обучающихся с умственной отсталостью (Интеллектуальными нарушениями). </vt:lpstr>
      <vt:lpstr>Здоровьесберегающие технологии</vt:lpstr>
      <vt:lpstr>Здоровьесберегающие технологии на уроках физического воспитания – это совокупность приёмов, методов, методик, средств обучения и подходов к образовательному процессу.  При котором выполняются следующие требования: </vt:lpstr>
      <vt:lpstr>Цель здоровьесберегающих образовательных технологий</vt:lpstr>
      <vt:lpstr> Принципы здоровьесберегающих технологий: </vt:lpstr>
      <vt:lpstr> На уроках АФК здоровьесберегающими технологиями являются: </vt:lpstr>
      <vt:lpstr> Методику работы выстраиваю по следующим принципам: </vt:lpstr>
      <vt:lpstr> Приемы, методы обучения и способы организации учебной деятельности. </vt:lpstr>
      <vt:lpstr>Приёмы и средства здоровьесберегающих технологий, реализуемые на моих уроках:</vt:lpstr>
      <vt:lpstr>С целью более наглядного представления о здоровом образе жизни использую компьютерные презентации.</vt:lpstr>
      <vt:lpstr>С целью повышения двигательной активности обучающихся, в школе организуются и проводятся спортивные праздники</vt:lpstr>
      <vt:lpstr>Для осуществления контроля и выявления уровня физической подготовленности, провожу тестирование обучающихся.</vt:lpstr>
      <vt:lpstr>Раздел «Легкая атлетика» Бег 30 метров с высокого старта (сек.) Класс: 7А </vt:lpstr>
      <vt:lpstr>      Вывод: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здоровьесберегающих технологий на уроках адаптивной физической культуры, как способ формирования ценности здорового образа жизни, обучающихся с умственной отсталостью (Интеллектуальными нарушениями).</dc:title>
  <dc:creator>Svetlana</dc:creator>
  <cp:lastModifiedBy>Svetlana</cp:lastModifiedBy>
  <cp:revision>9</cp:revision>
  <dcterms:created xsi:type="dcterms:W3CDTF">2024-10-31T13:01:39Z</dcterms:created>
  <dcterms:modified xsi:type="dcterms:W3CDTF">2024-11-01T03:22:15Z</dcterms:modified>
</cp:coreProperties>
</file>