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7" r:id="rId4"/>
    <p:sldId id="270" r:id="rId5"/>
    <p:sldId id="259" r:id="rId6"/>
    <p:sldId id="260" r:id="rId7"/>
    <p:sldId id="271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660"/>
  </p:normalViewPr>
  <p:slideViewPr>
    <p:cSldViewPr>
      <p:cViewPr>
        <p:scale>
          <a:sx n="80" d="100"/>
          <a:sy n="80" d="100"/>
        </p:scale>
        <p:origin x="-108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detionline.com/" TargetMode="External"/><Relationship Id="rId2" Type="http://schemas.openxmlformats.org/officeDocument/2006/relationships/hyperlink" Target="mailto:helpline@detionline.com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857232"/>
            <a:ext cx="6172200" cy="1571636"/>
          </a:xfrm>
        </p:spPr>
        <p:txBody>
          <a:bodyPr/>
          <a:lstStyle/>
          <a:p>
            <a:r>
              <a:rPr lang="ru-RU" i="1" u="sng" dirty="0" smtClean="0">
                <a:solidFill>
                  <a:schemeClr val="tx1"/>
                </a:solidFill>
              </a:rPr>
              <a:t>Всеобуч для родителей (</a:t>
            </a:r>
            <a:r>
              <a:rPr lang="ru-RU" i="1" u="sng" smtClean="0">
                <a:solidFill>
                  <a:schemeClr val="tx1"/>
                </a:solidFill>
              </a:rPr>
              <a:t>законных представителей)</a:t>
            </a:r>
            <a:endParaRPr lang="ru-RU" i="1" u="sng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3000372"/>
            <a:ext cx="6172200" cy="1071570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Профилактика преступлений против половой неприкосновенности личности . Недопустимость доступа детей к порнографическим сайтам.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7467600" cy="6188224"/>
          </a:xfrm>
        </p:spPr>
        <p:txBody>
          <a:bodyPr>
            <a:normAutofit/>
          </a:bodyPr>
          <a:lstStyle/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•         Дети опережают взрослых по количеству времени, которое они проводят в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Интернете.В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возрасте между 8 и 13 годами дети составляют половину общего числа пользователей Интернета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•         Более 90% подростков 8-16 лет сталкивались с порнографией в сети; 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•         44 % детей, регулярно использующих Интернет, хоть один раз подвергались сексуальным домогательствам при виртуальном общении, 11 % подверглись этому несколько раз.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•         14.5 % детей назначали встречи с незнакомцами через Интернет.10 % из них ходили на встречи в одиночку, а 7 % никому не сообщили, что с кем-то встречаются.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•         38% детей просматривают страницы о насилии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•         16% детей просматривают страницы с расистским содержимым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11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cs typeface="Aharoni" pitchFamily="2" charset="-79"/>
              </a:rPr>
              <a:t>Основные угрозы в сети Интернет.</a:t>
            </a:r>
            <a:endParaRPr lang="ru-RU" dirty="0">
              <a:cs typeface="Aharoni" pitchFamily="2" charset="-79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85794"/>
            <a:ext cx="7467600" cy="5688158"/>
          </a:xfrm>
        </p:spPr>
        <p:txBody>
          <a:bodyPr>
            <a:noAutofit/>
          </a:bodyPr>
          <a:lstStyle/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 Системы мгновенного обмена сообщениями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Системы обмена мгновенными сообщениями (например, MSN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Messenger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Yahoo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Messsenger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Google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Talk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ICQ…) стали широко используемым каналом общения для молодых людей. Это не могло остаться незамеченным со стороны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кибер-преступников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которые быстро сделали его основным каналом для своей деятельности.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 Электронная почта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Электронная почта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это другой источник опасности для молодых ребят. В этом случае также существует несколько угроз: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                  Во-первых, это спам. Во – вторых -  ложные предложения работы.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Другой риск связан с вирусами и вредоносными программами, которые могут попасть на компьютер.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Лучший способ защитить детей и подростков от этих угроз – это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научить их быть бдительными по отношению к письмам из неизвестных источников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467600" cy="611678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 Программы обмена файлами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Очень хорошая идея –  это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проверять каждый скаченный файл с помощью решения безопасности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 момента их первого открытия / запуска.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 Социальные сети 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блоги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Сайты социальных сетей (например,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Facebook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MySpace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одноклассники,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Вконтакте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широко используются для распространения фотографий и видео, общения с людьми и пр., так же как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блоги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 обоих случаях необходимо создавать персональный профиль для того, чтобы получить к ним доступ. Эти профили, зачастую, содержат такую конфиденциальную информацию как имя, возраст и т.д.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Детям следует постоянно напоминать, что необязательно предоставлять эту информацию, а достаточно только указать адрес электронной почты и имя, которое может быть псевдонимом. Нельзя распространять такую информацию, как возраст, адрес проживания, а также свои фотографии и видео.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7467600" cy="6188224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5. Мобильные телефоны с выходом в Интернет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Стремительное распространение сотовых телефонов во всем мире сделало их одним из основных направлений для проведения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кибер-атак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 последние несколько лет. Исследование показало, что такие технологии как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Bluetooth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(позволяет обмениваться файлами между устройствами по беспроводному каналу) и высокоскоростной доступ в Интернет сделали сотовые телефоны очень уязвимыми для атак.</a:t>
            </a: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Чтобы обезопасить своего ребенка от угроз из Интернета (просмотр недопустимых сайтов,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кибер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атак, мошенников, сетевых маньяков),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258204" cy="6259662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 smtClean="0"/>
              <a:t>1.  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Создайте список домашних правил Интернета при участии детей.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   Используйте программы по защите детей в сети.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Существует ряд программ, позволяющих защитить собственного ребенка от посещения, нежелательных сайтов.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Программа «Интернет-Цензор»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Интернет—фильтр, предназначенный для блокировки потенциально опасных для здоровья и психики подростка сайтов.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  Беседуйте с детьми об их друзьях в Интернете и о том, чем они занимаются так, как если бы вы говорили о чем-то другом.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Настаивайте, чтобы дети никогда не соглашались на личные встречи с друзьями по Интернету.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  Позволяйте детям заходить на детские сайты только с хорошей репутацией.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 Научите детей никогда не выдавать личную информацию по электронной почте, в чатах, системах мгновенного обмена сообщениями, регистрационных формах, личных профилях и при регистрации на конкурсы в Интернете.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 Научите детей не загружать программы без вашего разрешения — они могут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ненарочно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загрузить вирус или шпионскую программу.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8.  Чтобы ребенок не мог заниматься чем-то посторонним без вашего ведома,  создайте для него учетную запись с ограниченными правами.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9.  Приучите детей сообщать вам, если что-либо или кто-либо в Сети тревожит их или угрожает. Оставайтесь спокойными и напомните детям, что они в безопасности, если рассказали вам об этом. Похвалите их и побуждайте подойти еще раз, если случай повторится.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10.  Расскажите детям о порнографии в Интернете и направьте их на хорошие сайты о здоровье и половой жизни.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11. Настаивайте на том, чтобы дети предоставили вам доступ к своей электронной почте, чтобы вы могли убедиться, что они не общаются с незнакомцами.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12. Расскажите детям об ответственном поведении в Интернете. Ребята ни в коем случае не должны использовать Сеть для хулиганства, сплетен или угроз другим.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357166"/>
            <a:ext cx="7901014" cy="6045348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b="1" dirty="0" smtClean="0"/>
              <a:t>          Если вы обеспокоены безопасностью ребенка при его работе в Интернете или при использовании мобильной связи; если ребенок подвергся опасности или стал жертвой сетевых преследователей и мошенников; обратитесь на линию помощи «Дети-онлайн». Эксперты помогут решить проблему, а  также проконсультируют по вопросу безопасного использования детьми мобильной связи и Интернет. Позвоните по телефону 8−800−25−000−15 (звонок по России бесплатный, прием звонков осуществляется по рабочим дням с 9−00 до 18−00 </a:t>
            </a:r>
            <a:r>
              <a:rPr lang="ru-RU" b="1" dirty="0" err="1" smtClean="0"/>
              <a:t>мск</a:t>
            </a:r>
            <a:r>
              <a:rPr lang="ru-RU" b="1" dirty="0" smtClean="0"/>
              <a:t>). Или направьте Ваше письмо по адресу: </a:t>
            </a:r>
            <a:r>
              <a:rPr lang="ru-RU" b="1" dirty="0" err="1" smtClean="0">
                <a:hlinkClick r:id="rId2"/>
              </a:rPr>
              <a:t>helpline@detionline.com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Подробнее о Линии помощи вы можете узнать на сайте </a:t>
            </a:r>
            <a:r>
              <a:rPr lang="ru-RU" b="1" dirty="0" smtClean="0">
                <a:hlinkClick r:id="rId3"/>
              </a:rPr>
              <a:t>http://detionline.com</a:t>
            </a:r>
            <a:endParaRPr lang="ru-RU" b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00438"/>
            <a:ext cx="7467600" cy="928694"/>
          </a:xfrm>
        </p:spPr>
        <p:txBody>
          <a:bodyPr/>
          <a:lstStyle/>
          <a:p>
            <a:pPr algn="ctr">
              <a:buNone/>
            </a:pPr>
            <a:r>
              <a:rPr lang="ru-RU" b="1" i="1" u="sng" dirty="0" smtClean="0">
                <a:solidFill>
                  <a:srgbClr val="FF0000"/>
                </a:solidFill>
              </a:rPr>
              <a:t>СПАСИБО ЗА ВНИМАНИЕ!!!</a:t>
            </a:r>
            <a:endParaRPr lang="ru-RU" b="1" i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500166" y="1928802"/>
            <a:ext cx="6958034" cy="2357454"/>
          </a:xfrm>
        </p:spPr>
        <p:txBody>
          <a:bodyPr>
            <a:normAutofit/>
          </a:bodyPr>
          <a:lstStyle/>
          <a:p>
            <a:pPr algn="just"/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Насилие в отношении детей во всем мире превратилось в серьезную проблему: миллионы детей становятся жертвами физического и сексуального насилия и зачастую страдают от неисправимых последствий этого зла.</a:t>
            </a:r>
            <a:endParaRPr lang="ru-RU" sz="2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115328" cy="6188224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Тайны биологических основ пола.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Сколько существует человечество, столько и идут споры и размышления о его происхождении, строятся прогнозы о его долговечности на Земле. Тайна мироздания. Преемственность поколений. Таинства пола. Тайны биологических основ жизни. А почему тайна? Наверное, потому, что о тесных связях человека с природой не всегда принято говорить вслух. Может быть, поэтому темы для разговоров с подростками и детьми делятся на удобные и неудобные. У родителей с трудом находятся термины и понятия, позволяющие свободно обсуждать проблемы, связанные с вопросами пола.</a:t>
            </a:r>
          </a:p>
          <a:p>
            <a:pPr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7467600" cy="6259662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А в подростковом и юношеском возрасте проблемы здоровья, пола приобретают особое значение, дети растут быстро, на помощь приходят дворовые «просветители». И наслушавшись небылиц, созревающий подросток, не получивший соответствующей позитивной подготовки в половом воспитании приходит к неадекватному восприятию, переживаниям, что он не такой как все, к извращенным понятиям, стрессу. С такими последствиями мы можем потерять для общества здорового в будущем индивида, как в моральном, так и в психологически – биологическом смысле. Так может не доводить дело до таких непредсказуемых последствий? Предупредить ошибки легче, чем их исправлять.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7467600" cy="590247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Воспитания в основном зависит от родителей, которые должны быть инициаторами бесед с подростком. Не нужно здесь стесняться детей. Если ребенок почувствует стеснение, он инстинктивно «уйдет в себя», закроется и не будет говорить на эту тему и задавать вопросы.</a:t>
            </a:r>
          </a:p>
          <a:p>
            <a:pPr algn="just"/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К вопросам полового воспитания надо относиться с гораздо большим спокойствием. Ребенок часто спрашивает о том, откуда берутся дети, но из того, что ребенок заинтересован этим вопросом, не вытекает, что в раннем возрасте ему все нужно до конца объяснять. Ведь ребенок не только в половом вопросе кое-что не знает. Многого он не знает и в других вопросах жизни, однако мы не спешим нагружать его непосильными знаниями раньше времени. Мы ведь не объясняем ребенку в 3 года, отчего бывает тепло или холодно, отчего увеличивается или уменьшается день. Для всякого знания подходит свое время, и нет никакой опасности в том, если вы ответите ребенку, что он еще мал, и когда подрастет – все узнает. Нужно при этом отметить, что никакого особенного настойчивого интереса к половым вопросам у ребенка нет и не может быть. Такой период наступает только в период полового созревания, но к этому времени обыкновенно ничего таинственного в половой жизни для ребенка уже нет. Поэтому нет никакой срочной надобности торопиться с открыванием «тайны деторождения», пользуясь для этого случайным вопросом ребенка.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643042" y="428604"/>
            <a:ext cx="6815158" cy="5946318"/>
          </a:xfrm>
        </p:spPr>
        <p:txBody>
          <a:bodyPr>
            <a:normAutofit/>
          </a:bodyPr>
          <a:lstStyle/>
          <a:p>
            <a:pPr algn="just"/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 как обезопасить нашего ребенка вне дома?</a:t>
            </a:r>
          </a:p>
          <a:p>
            <a:pPr algn="just"/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Существует правило «5ти нельзя»:</a:t>
            </a:r>
          </a:p>
          <a:p>
            <a:pPr algn="just"/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Нельзя разговаривать с незнакомцами и впускать их в дом;</a:t>
            </a:r>
          </a:p>
          <a:p>
            <a:pPr algn="just"/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Нельзя заходить вместе с ними в подъезд и лифт;</a:t>
            </a:r>
          </a:p>
          <a:p>
            <a:pPr algn="just"/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Нельзя садиться в чужую машину;</a:t>
            </a:r>
          </a:p>
          <a:p>
            <a:pPr algn="just"/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Нельзя принимать от незнакомых людей подарки и соглашаться с ними пойти куда - либо;</a:t>
            </a:r>
          </a:p>
          <a:p>
            <a:pPr algn="just"/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Нельзя задерживаться на улице одному, особенно с наступлением темноты.</a:t>
            </a:r>
            <a:endParaRPr lang="ru-RU" sz="2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7467600" cy="597391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Научите ребенка всегда отвечать </a:t>
            </a:r>
            <a:r>
              <a:rPr lang="ru-RU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«НЕТ!»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в случаях: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если ему предлагают зайти в гости или подвезти до дома, пусть даже это соседи;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если за ним в школу или детский сад пришел посторонний, а родители не предупреждали его об этом заранее;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если в отсутствие родителей пришел незнакомый (малознакомый) человек и просит впустить его в квартиру;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если незнакомец угощает чем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нибудь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целью познакомиться и провести с тобой время.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571480"/>
            <a:ext cx="7467600" cy="4873752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  </a:t>
            </a:r>
          </a:p>
          <a:p>
            <a:pPr algn="just">
              <a:buNone/>
            </a:pPr>
            <a:endParaRPr lang="ru-RU" dirty="0"/>
          </a:p>
          <a:p>
            <a:pPr algn="just">
              <a:buNone/>
            </a:pPr>
            <a:r>
              <a:rPr lang="ru-RU" dirty="0" smtClean="0"/>
              <a:t>       </a:t>
            </a:r>
          </a:p>
          <a:p>
            <a:pPr algn="just">
              <a:buNone/>
            </a:pPr>
            <a:r>
              <a:rPr lang="ru-RU" dirty="0"/>
              <a:t> </a:t>
            </a:r>
            <a:r>
              <a:rPr lang="ru-RU" dirty="0" smtClean="0"/>
              <a:t>          Также существует некая опасность, которая таится совсем рядом с нашими детьми – это Интернет и всевозможные сайты непристойного содержания </a:t>
            </a:r>
            <a:r>
              <a:rPr lang="ru-RU" b="1" u="sng" dirty="0" smtClean="0"/>
              <a:t>(порнографические сайты).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357166"/>
            <a:ext cx="6172200" cy="1357322"/>
          </a:xfrm>
        </p:spPr>
        <p:txBody>
          <a:bodyPr/>
          <a:lstStyle/>
          <a:p>
            <a:pPr lvl="0"/>
            <a:r>
              <a:rPr lang="ru-RU" sz="320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Сеть как окно в мир.</a:t>
            </a:r>
            <a:br>
              <a:rPr lang="ru-RU" sz="320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1714488"/>
            <a:ext cx="6172200" cy="4660434"/>
          </a:xfrm>
        </p:spPr>
        <p:txBody>
          <a:bodyPr/>
          <a:lstStyle/>
          <a:p>
            <a:pPr algn="just"/>
            <a:r>
              <a:rPr lang="ru-RU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- информация о наркотических средствах укрепляет знания о негативном их влиянии на организм человека;</a:t>
            </a: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- может вызывать желание попробовать  наркотики;</a:t>
            </a:r>
          </a:p>
          <a:p>
            <a:pPr lvl="0"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- вероятность  общения  с сексуальными маньяками,  посещающих  детские чаты; </a:t>
            </a:r>
          </a:p>
          <a:p>
            <a:pPr lvl="0"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просмотр сайтов для взрослых также вряд ли положительно повлияют на ребёнка. 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253</TotalTime>
  <Words>900</Words>
  <Application>Microsoft Office PowerPoint</Application>
  <PresentationFormat>Экран (4:3)</PresentationFormat>
  <Paragraphs>68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Эркер</vt:lpstr>
      <vt:lpstr>Всеобуч для родителей (законных представителей)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Сеть как окно в мир. </vt:lpstr>
      <vt:lpstr>Презентация PowerPoint</vt:lpstr>
      <vt:lpstr>Основные угрозы в сети Интернет.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</dc:title>
  <dc:creator>user</dc:creator>
  <cp:lastModifiedBy>user</cp:lastModifiedBy>
  <cp:revision>15</cp:revision>
  <dcterms:created xsi:type="dcterms:W3CDTF">2016-10-13T12:01:17Z</dcterms:created>
  <dcterms:modified xsi:type="dcterms:W3CDTF">2023-10-04T17:18:04Z</dcterms:modified>
</cp:coreProperties>
</file>