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57" r="-76"/>
          <a:stretch/>
        </p:blipFill>
        <p:spPr bwMode="auto">
          <a:xfrm>
            <a:off x="-30444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23928" y="4583162"/>
            <a:ext cx="51125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>
                <a:latin typeface="Times New Roman" pitchFamily="18" charset="0"/>
                <a:cs typeface="Times New Roman" pitchFamily="18" charset="0"/>
              </a:rPr>
              <a:t>Всеобуч для родителей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законных представителей) </a:t>
            </a:r>
          </a:p>
        </p:txBody>
      </p:sp>
    </p:spTree>
    <p:extLst>
      <p:ext uri="{BB962C8B-B14F-4D97-AF65-F5344CB8AC3E}">
        <p14:creationId xmlns:p14="http://schemas.microsoft.com/office/powerpoint/2010/main" val="2829920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40" t="1863" r="12877" b="1907"/>
          <a:stretch/>
        </p:blipFill>
        <p:spPr bwMode="auto">
          <a:xfrm>
            <a:off x="1" y="0"/>
            <a:ext cx="9143999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771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3374" r="13324" b="2578"/>
          <a:stretch/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1150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37" t="1794" r="13684" b="217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3516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7610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43" t="29255" r="26675" b="928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91654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50" t="1812" r="13237" b="1747"/>
          <a:stretch/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4071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84" t="5834" r="14092" b="718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7885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95" t="4038" r="12923" b="2158"/>
          <a:stretch/>
        </p:blipFill>
        <p:spPr bwMode="auto">
          <a:xfrm>
            <a:off x="1" y="-3959"/>
            <a:ext cx="9143999" cy="6861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4851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54" t="1474" r="12910" b="2693"/>
          <a:stretch/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4643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22" t="1634" r="13365" b="2434"/>
          <a:stretch/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7553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7" t="1627" r="13100" b="1629"/>
          <a:stretch/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9981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40" t="2060" r="13323"/>
          <a:stretch/>
        </p:blipFill>
        <p:spPr bwMode="auto">
          <a:xfrm>
            <a:off x="0" y="0"/>
            <a:ext cx="9144000" cy="6855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6808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4" t="2070" r="12936" b="2693"/>
          <a:stretch/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9979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21" t="1794" r="13435" b="217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4103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7</Words>
  <Application>Microsoft Office PowerPoint</Application>
  <PresentationFormat>Экран (4:3)</PresentationFormat>
  <Paragraphs>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5</cp:revision>
  <dcterms:created xsi:type="dcterms:W3CDTF">2024-10-06T08:32:37Z</dcterms:created>
  <dcterms:modified xsi:type="dcterms:W3CDTF">2024-10-06T09:24:55Z</dcterms:modified>
</cp:coreProperties>
</file>