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9.12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90" r:id="rId16"/>
    <p:sldId id="273" r:id="rId17"/>
    <p:sldId id="274" r:id="rId18"/>
    <p:sldId id="275" r:id="rId19"/>
    <p:sldId id="276" r:id="rId20"/>
    <p:sldId id="278" r:id="rId21"/>
    <p:sldId id="292" r:id="rId22"/>
    <p:sldId id="279" r:id="rId23"/>
    <p:sldId id="277" r:id="rId24"/>
    <p:sldId id="280" r:id="rId25"/>
    <p:sldId id="281" r:id="rId26"/>
    <p:sldId id="282" r:id="rId27"/>
    <p:sldId id="283" r:id="rId28"/>
    <p:sldId id="285" r:id="rId29"/>
    <p:sldId id="286" r:id="rId30"/>
    <p:sldId id="287" r:id="rId31"/>
    <p:sldId id="289" r:id="rId32"/>
  </p:sldIdLst>
  <p:sldSz cx="9144000" cy="6858000" type="screen4x3"/>
  <p:notesSz cx="6858000" cy="9144000"/>
  <p:custDataLst>
    <p:tags r:id="rId3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slide" Target="slides/slide29.xml" /><Relationship Id="rId31" Type="http://schemas.openxmlformats.org/officeDocument/2006/relationships/slide" Target="slides/slide30.xml" /><Relationship Id="rId32" Type="http://schemas.openxmlformats.org/officeDocument/2006/relationships/slide" Target="slides/slide31.xml" /><Relationship Id="rId33" Type="http://schemas.openxmlformats.org/officeDocument/2006/relationships/tags" Target="tags/tag1.xml" /><Relationship Id="rId34" Type="http://schemas.openxmlformats.org/officeDocument/2006/relationships/presProps" Target="presProps.xml" /><Relationship Id="rId35" Type="http://schemas.openxmlformats.org/officeDocument/2006/relationships/viewProps" Target="viewProps.xml" /><Relationship Id="rId36" Type="http://schemas.openxmlformats.org/officeDocument/2006/relationships/theme" Target="theme/theme1.xml" /><Relationship Id="rId37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3" r="12180" b="1922"/>
          <a:stretch>
            <a:fillRect/>
          </a:stretch>
        </p:blipFill>
        <p:spPr bwMode="auto">
          <a:xfrm>
            <a:off x="-383560" y="0"/>
            <a:ext cx="9527560" cy="696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685763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8" r="12168"/>
          <a:stretch>
            <a:fillRect/>
          </a:stretch>
        </p:blipFill>
        <p:spPr bwMode="auto">
          <a:xfrm>
            <a:off x="-199560" y="0"/>
            <a:ext cx="9343560" cy="69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4112754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4" r="12943"/>
          <a:stretch>
            <a:fillRect/>
          </a:stretch>
        </p:blipFill>
        <p:spPr bwMode="auto">
          <a:xfrm>
            <a:off x="-12174" y="0"/>
            <a:ext cx="915617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9657511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3" r="12409"/>
          <a:stretch>
            <a:fillRect/>
          </a:stretch>
        </p:blipFill>
        <p:spPr bwMode="auto">
          <a:xfrm>
            <a:off x="-226418" y="0"/>
            <a:ext cx="9370418" cy="7120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7051058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6" r="12440" b="1548"/>
          <a:stretch>
            <a:fillRect/>
          </a:stretch>
        </p:blipFill>
        <p:spPr bwMode="auto">
          <a:xfrm>
            <a:off x="-44308" y="0"/>
            <a:ext cx="918830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525646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0" t="1766" r="12357"/>
          <a:stretch>
            <a:fillRect/>
          </a:stretch>
        </p:blipFill>
        <p:spPr bwMode="auto">
          <a:xfrm>
            <a:off x="0" y="-159774"/>
            <a:ext cx="9504219" cy="7017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87449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0" r="12214"/>
          <a:stretch>
            <a:fillRect/>
          </a:stretch>
        </p:blipFill>
        <p:spPr bwMode="auto">
          <a:xfrm>
            <a:off x="-135271" y="1"/>
            <a:ext cx="9279271" cy="69186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3666394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85" t="1951" r="12331"/>
          <a:stretch>
            <a:fillRect/>
          </a:stretch>
        </p:blipFill>
        <p:spPr bwMode="auto">
          <a:xfrm>
            <a:off x="0" y="0"/>
            <a:ext cx="9144000" cy="717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9366450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6" t="1970" r="12174"/>
          <a:stretch>
            <a:fillRect/>
          </a:stretch>
        </p:blipFill>
        <p:spPr bwMode="auto">
          <a:xfrm>
            <a:off x="0" y="-171694"/>
            <a:ext cx="9799093" cy="70296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2239768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11" r="12356" b="7425"/>
          <a:stretch>
            <a:fillRect/>
          </a:stretch>
        </p:blipFill>
        <p:spPr bwMode="auto">
          <a:xfrm>
            <a:off x="0" y="3286"/>
            <a:ext cx="9144000" cy="685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9826334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6" r="21438"/>
          <a:stretch>
            <a:fillRect/>
          </a:stretch>
        </p:blipFill>
        <p:spPr bwMode="auto">
          <a:xfrm>
            <a:off x="0" y="-94214"/>
            <a:ext cx="9144000" cy="6952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864920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54" r="12999"/>
          <a:stretch>
            <a:fillRect/>
          </a:stretch>
        </p:blipFill>
        <p:spPr bwMode="auto">
          <a:xfrm>
            <a:off x="0" y="1"/>
            <a:ext cx="926683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3952032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7" r="12660"/>
          <a:stretch>
            <a:fillRect/>
          </a:stretch>
        </p:blipFill>
        <p:spPr bwMode="auto">
          <a:xfrm>
            <a:off x="0" y="24779"/>
            <a:ext cx="9144000" cy="6833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8652568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9" r="12665"/>
          <a:stretch>
            <a:fillRect/>
          </a:stretch>
        </p:blipFill>
        <p:spPr bwMode="auto">
          <a:xfrm>
            <a:off x="10096" y="1"/>
            <a:ext cx="91339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3853276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07" t="22227" r="26146" b="12696"/>
          <a:stretch>
            <a:fillRect/>
          </a:stretch>
        </p:blipFill>
        <p:spPr bwMode="auto">
          <a:xfrm>
            <a:off x="985" y="-90"/>
            <a:ext cx="9143015" cy="6858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1822863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4" r="12487"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860294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0" r="12560"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9240629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58" r="12331"/>
          <a:stretch>
            <a:fillRect/>
          </a:stretch>
        </p:blipFill>
        <p:spPr bwMode="auto">
          <a:xfrm>
            <a:off x="0" y="1"/>
            <a:ext cx="9144000" cy="6872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1027532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5" r="12460"/>
          <a:stretch>
            <a:fillRect/>
          </a:stretch>
        </p:blipFill>
        <p:spPr bwMode="auto">
          <a:xfrm>
            <a:off x="0" y="-91004"/>
            <a:ext cx="9146591" cy="6949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5780389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70" r="12454"/>
          <a:stretch>
            <a:fillRect/>
          </a:stretch>
        </p:blipFill>
        <p:spPr bwMode="auto">
          <a:xfrm>
            <a:off x="0" y="-10093"/>
            <a:ext cx="9144000" cy="6868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9989384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57" r="12204" b="2564"/>
          <a:stretch>
            <a:fillRect/>
          </a:stretch>
        </p:blipFill>
        <p:spPr bwMode="auto">
          <a:xfrm>
            <a:off x="-1554" y="0"/>
            <a:ext cx="9143999" cy="7004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335846"/>
            <a:ext cx="8352928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/>
          </a:p>
          <a:p>
            <a:pPr algn="just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Краткий список лучших приложений родительского контроля в 2023:</a:t>
            </a:r>
          </a:p>
          <a:p>
            <a:pPr algn="just"/>
            <a:r>
              <a:rPr lang="ru-RU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Qustodio — лучшее приложение родительского контроля в 2023, подходящее для детей любого возраста.</a:t>
            </a:r>
          </a:p>
          <a:p>
            <a:pPr algn="just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2</a:t>
            </a:r>
            <a:r>
              <a:rPr lang="ru-RU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Net Nanny — лучший веб-фильтр (и хорошие инструменты контроля за временем, проведенным перед экраном).</a:t>
            </a:r>
          </a:p>
          <a:p>
            <a:pPr algn="just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3</a:t>
            </a:r>
            <a:r>
              <a:rPr lang="ru-RU" sz="2400" b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Norton Family — лучший вариант для больших семей и множества устройств (защитить можно сколько угодно девайсов).</a:t>
            </a:r>
          </a:p>
          <a:p>
            <a:pPr algn="just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4. Bark — лучшее приложение для ненавязчивого мониторинга (с отличной поддержкой социальных сетей).</a:t>
            </a:r>
          </a:p>
          <a:p>
            <a:pPr algn="just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5. FamiSafe — лучший вариант для подростков (с уникальной функцией контроля безопасного вождения).</a:t>
            </a:r>
          </a:p>
          <a:p>
            <a:pPr algn="just"/>
            <a:r>
              <a:rPr lang="ru-RU" sz="24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Сравнение лучших приложений родительского контроля в 2023.</a:t>
            </a:r>
          </a:p>
          <a:p>
            <a:endParaRPr lang="ru-RU" sz="24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6241734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1" r="12374"/>
          <a:stretch>
            <a:fillRect/>
          </a:stretch>
        </p:blipFill>
        <p:spPr bwMode="auto">
          <a:xfrm>
            <a:off x="0" y="19360"/>
            <a:ext cx="9144000" cy="6838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4721451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r="12233"/>
          <a:stretch>
            <a:fillRect/>
          </a:stretch>
        </p:blipFill>
        <p:spPr bwMode="auto">
          <a:xfrm>
            <a:off x="-7130" y="0"/>
            <a:ext cx="9151129" cy="6927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349198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9" r="12479"/>
          <a:stretch>
            <a:fillRect/>
          </a:stretch>
        </p:blipFill>
        <p:spPr bwMode="auto">
          <a:xfrm>
            <a:off x="0" y="-39611"/>
            <a:ext cx="9144000" cy="6897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46396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61" t="1899" r="12468"/>
          <a:stretch>
            <a:fillRect/>
          </a:stretch>
        </p:blipFill>
        <p:spPr bwMode="auto">
          <a:xfrm>
            <a:off x="6352" y="-294"/>
            <a:ext cx="9137648" cy="6858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2983258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6" r="12819" b="2181"/>
          <a:stretch>
            <a:fillRect/>
          </a:stretch>
        </p:blipFill>
        <p:spPr bwMode="auto">
          <a:xfrm>
            <a:off x="0" y="-13369"/>
            <a:ext cx="9144000" cy="6871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4204249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1" r="12518"/>
          <a:stretch>
            <a:fillRect/>
          </a:stretch>
        </p:blipFill>
        <p:spPr bwMode="auto">
          <a:xfrm>
            <a:off x="-23754" y="0"/>
            <a:ext cx="9167754" cy="6839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28164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66" r="13008"/>
          <a:stretch>
            <a:fillRect/>
          </a:stretch>
        </p:blipFill>
        <p:spPr bwMode="auto">
          <a:xfrm>
            <a:off x="0" y="0"/>
            <a:ext cx="9149046" cy="6908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305000"/>
      </p:ext>
    </p:extLst>
  </p:cSld>
  <p:clrMapOvr>
    <a:masterClrMapping/>
  </p:clrMapOvr>
  <p:transition/>
  <p:timing/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4" r="12691"/>
          <a:stretch>
            <a:fillRect/>
          </a:stretch>
        </p:blipFill>
        <p:spPr bwMode="auto">
          <a:xfrm>
            <a:off x="-53680" y="-31464"/>
            <a:ext cx="9197680" cy="6889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3794871"/>
      </p:ext>
    </p:extLst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75" r="12420"/>
          <a:stretch>
            <a:fillRect/>
          </a:stretch>
        </p:blipFill>
        <p:spPr bwMode="auto">
          <a:xfrm>
            <a:off x="-77136" y="-26458"/>
            <a:ext cx="9221136" cy="6884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4180736"/>
      </p:ext>
    </p:extLst>
  </p:cSld>
  <p:clrMapOvr>
    <a:masterClrMapping/>
  </p:clrMapOvr>
  <p:transition/>
  <p:timing/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a14="http://schemas.microsoft.com/office/drawing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5" r="12604"/>
          <a:stretch>
            <a:fillRect/>
          </a:stretch>
        </p:blipFill>
        <p:spPr bwMode="auto">
          <a:xfrm>
            <a:off x="-11169" y="-9558"/>
            <a:ext cx="9155169" cy="6867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1213287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7</Paragraphs>
  <Slides>31</Slides>
  <Notes>0</Notes>
  <TotalTime>114</TotalTime>
  <HiddenSlides>0</HiddenSlides>
  <MMClips>0</MMClips>
  <ScaleCrop>0</ScaleCrop>
  <HeadingPairs>
    <vt:vector baseType="variant" size="6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baseType="lpstr" size="35">
      <vt:lpstr>Arial</vt:lpstr>
      <vt:lpstr>Calibri</vt:lpstr>
      <vt:lpstr>Times New Roman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19.1200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user</dc:creator>
  <cp:lastModifiedBy>user</cp:lastModifiedBy>
  <cp:revision>10</cp:revision>
  <dcterms:created xsi:type="dcterms:W3CDTF">2023-10-20T14:41:54Z</dcterms:created>
  <dcterms:modified xsi:type="dcterms:W3CDTF">2023-11-02T12:12:37Z</dcterms:modified>
</cp:coreProperties>
</file>