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handoutMasterIdLst>
    <p:handoutMasterId r:id="rId2"/>
  </p:handoutMasterIdLst>
  <p:sldIdLst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8841" autoAdjust="0"/>
  </p:normalViewPr>
  <p:slideViewPr>
    <p:cSldViewPr snapToGrid="0">
      <p:cViewPr>
        <p:scale>
          <a:sx n="80" d="100"/>
          <a:sy n="80" d="100"/>
        </p:scale>
        <p:origin x="-109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820" y="78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tags" Target="tags/tag1.xml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handoutMaster" Target="handoutMasters/handoutMaster1.xml" /><Relationship Id="rId20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8D0DF-48D5-4684-8096-31748A7D21F7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2C423-004B-4D5F-AD3F-0D2C021461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1205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image" Target="../media/image1.jpeg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01.11.2023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9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8335" y="3541986"/>
            <a:ext cx="6152030" cy="1566041"/>
          </a:xfrm>
        </p:spPr>
        <p:txBody>
          <a:bodyPr>
            <a:noAutofit/>
          </a:bodyPr>
          <a:lstStyle/>
          <a:p>
            <a:r>
              <a:rPr lang="ru-RU" sz="3200" b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Безопасность в осенние каникулы</a:t>
            </a:r>
            <a:endParaRPr lang="ru-RU" sz="3200" b="1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59724" y="5255172"/>
            <a:ext cx="6621517" cy="1128714"/>
          </a:xfrm>
        </p:spPr>
        <p:txBody>
          <a:bodyPr>
            <a:noAutofit/>
          </a:bodyPr>
          <a:lstStyle/>
          <a:p>
            <a:r>
              <a:rPr lang="ru-RU" sz="2800" smtClean="0"/>
              <a:t>Инструктаж для обучающихся и их родителей (законных представителей).</a:t>
            </a:r>
            <a:endParaRPr lang="ru-RU" sz="2800" smtClean="0"/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378" y="130581"/>
            <a:ext cx="7886700" cy="405447"/>
          </a:xfrm>
        </p:spPr>
        <p:txBody>
          <a:bodyPr>
            <a:noAutofit/>
          </a:bodyPr>
          <a:lstStyle/>
          <a:p>
            <a:pPr algn="ctr"/>
            <a:r>
              <a:rPr lang="ru-RU" sz="2400" b="1" i="1" smtClean="0"/>
              <a:t>Инструктаж по ТБ на осенних каникулах</a:t>
            </a:r>
            <a:endParaRPr lang="ru-RU" sz="2400" b="1" i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</a:endParaRPr>
          </a:p>
        </p:txBody>
      </p:sp>
      <p:grpSp>
        <p:nvGrpSpPr>
          <p:cNvPr id="78" name="Group 2"/>
          <p:cNvGrpSpPr/>
          <p:nvPr/>
        </p:nvGrpSpPr>
        <p:grpSpPr>
          <a:xfrm>
            <a:off x="1757308" y="2866695"/>
            <a:ext cx="6435725" cy="555625"/>
            <a:chOff x="1248" y="1440"/>
            <a:chExt cx="4054" cy="350"/>
          </a:xfrm>
        </p:grpSpPr>
        <p:sp>
          <p:nvSpPr>
            <p:cNvPr id="79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0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  <a:contourClr>
                <a:srgbClr val="FF7C8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gray">
            <a:xfrm>
              <a:off x="1932" y="1462"/>
              <a:ext cx="3370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000" smtClean="0"/>
                <a:t>Соблюдай правила поведения около водоёмов</a:t>
              </a:r>
              <a:endParaRPr lang="en-US" sz="2000"/>
            </a:p>
          </p:txBody>
        </p:sp>
        <p:sp>
          <p:nvSpPr>
            <p:cNvPr id="82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grpSp>
        <p:nvGrpSpPr>
          <p:cNvPr id="83" name="Group 7"/>
          <p:cNvGrpSpPr/>
          <p:nvPr/>
        </p:nvGrpSpPr>
        <p:grpSpPr>
          <a:xfrm>
            <a:off x="1730559" y="636862"/>
            <a:ext cx="5105400" cy="555625"/>
            <a:chOff x="1248" y="2030"/>
            <a:chExt cx="3216" cy="350"/>
          </a:xfrm>
        </p:grpSpPr>
        <p:sp>
          <p:nvSpPr>
            <p:cNvPr id="84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5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gray">
            <a:xfrm>
              <a:off x="1917" y="2065"/>
              <a:ext cx="1807" cy="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000" smtClean="0"/>
                <a:t>Соблюдай правила ПДД </a:t>
              </a: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1</a:t>
              </a:r>
            </a:p>
          </p:txBody>
        </p:sp>
      </p:grpSp>
      <p:grpSp>
        <p:nvGrpSpPr>
          <p:cNvPr id="88" name="Group 12"/>
          <p:cNvGrpSpPr/>
          <p:nvPr/>
        </p:nvGrpSpPr>
        <p:grpSpPr>
          <a:xfrm>
            <a:off x="1751085" y="1198231"/>
            <a:ext cx="6019800" cy="708025"/>
            <a:chOff x="1248" y="2546"/>
            <a:chExt cx="3792" cy="446"/>
          </a:xfrm>
        </p:grpSpPr>
        <p:sp>
          <p:nvSpPr>
            <p:cNvPr id="89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1" name="Text Box 15"/>
            <p:cNvSpPr txBox="1">
              <a:spLocks noChangeArrowheads="1"/>
            </p:cNvSpPr>
            <p:nvPr/>
          </p:nvSpPr>
          <p:spPr bwMode="gray">
            <a:xfrm>
              <a:off x="1904" y="2546"/>
              <a:ext cx="3136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000" smtClean="0"/>
                <a:t>Соблюдай правила пожарной безопасности</a:t>
              </a:r>
            </a:p>
            <a:p>
              <a:r>
                <a:rPr lang="ru-RU" sz="2000" smtClean="0"/>
                <a:t> и обращения с электроприборами</a:t>
              </a:r>
              <a:endParaRPr lang="en-US" sz="2000"/>
            </a:p>
          </p:txBody>
        </p:sp>
        <p:sp>
          <p:nvSpPr>
            <p:cNvPr id="92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93" name="Group 17"/>
          <p:cNvGrpSpPr/>
          <p:nvPr/>
        </p:nvGrpSpPr>
        <p:grpSpPr>
          <a:xfrm>
            <a:off x="1776467" y="2101080"/>
            <a:ext cx="6546850" cy="676275"/>
            <a:chOff x="1248" y="3230"/>
            <a:chExt cx="4124" cy="426"/>
          </a:xfrm>
        </p:grpSpPr>
        <p:sp>
          <p:nvSpPr>
            <p:cNvPr id="9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96" name="Text Box 20"/>
            <p:cNvSpPr txBox="1">
              <a:spLocks noChangeArrowheads="1"/>
            </p:cNvSpPr>
            <p:nvPr/>
          </p:nvSpPr>
          <p:spPr bwMode="gray">
            <a:xfrm>
              <a:off x="1965" y="3252"/>
              <a:ext cx="340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000" smtClean="0"/>
                <a:t>Соблюдай правила поведения в общественных </a:t>
              </a:r>
            </a:p>
            <a:p>
              <a:pPr>
                <a:lnSpc>
                  <a:spcPct val="80000"/>
                </a:lnSpc>
              </a:pPr>
              <a:r>
                <a:rPr lang="ru-RU" sz="2000" smtClean="0"/>
                <a:t>местах</a:t>
              </a:r>
              <a:r>
                <a:rPr lang="ru-RU" sz="2400" smtClean="0"/>
                <a:t> </a:t>
              </a:r>
            </a:p>
          </p:txBody>
        </p:sp>
        <p:sp>
          <p:nvSpPr>
            <p:cNvPr id="9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grpSp>
        <p:nvGrpSpPr>
          <p:cNvPr id="98" name="Group 22"/>
          <p:cNvGrpSpPr/>
          <p:nvPr/>
        </p:nvGrpSpPr>
        <p:grpSpPr>
          <a:xfrm>
            <a:off x="1745648" y="3425823"/>
            <a:ext cx="6564313" cy="708025"/>
            <a:chOff x="1248" y="3166"/>
            <a:chExt cx="4135" cy="446"/>
          </a:xfrm>
        </p:grpSpPr>
        <p:sp>
          <p:nvSpPr>
            <p:cNvPr id="99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0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  <a:contourClr>
                <a:srgbClr val="9900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101" name="Text Box 25"/>
            <p:cNvSpPr txBox="1">
              <a:spLocks noChangeArrowheads="1"/>
            </p:cNvSpPr>
            <p:nvPr/>
          </p:nvSpPr>
          <p:spPr bwMode="gray">
            <a:xfrm>
              <a:off x="1858" y="3166"/>
              <a:ext cx="3525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000" smtClean="0"/>
                <a:t>Соблюдай правила безопасности при обращении</a:t>
              </a:r>
            </a:p>
            <a:p>
              <a:r>
                <a:rPr lang="ru-RU" sz="2000" smtClean="0"/>
                <a:t> с животными</a:t>
              </a:r>
              <a:endParaRPr lang="en-US" sz="2000"/>
            </a:p>
          </p:txBody>
        </p:sp>
        <p:sp>
          <p:nvSpPr>
            <p:cNvPr id="102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5</a:t>
              </a:r>
            </a:p>
          </p:txBody>
        </p:sp>
      </p:grpSp>
      <p:grpSp>
        <p:nvGrpSpPr>
          <p:cNvPr id="28" name="Group 7"/>
          <p:cNvGrpSpPr/>
          <p:nvPr/>
        </p:nvGrpSpPr>
        <p:grpSpPr>
          <a:xfrm>
            <a:off x="1809388" y="4184101"/>
            <a:ext cx="6810376" cy="555625"/>
            <a:chOff x="1248" y="2030"/>
            <a:chExt cx="4290" cy="350"/>
          </a:xfrm>
        </p:grpSpPr>
        <p:sp>
          <p:nvSpPr>
            <p:cNvPr id="29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  <a:contourClr>
                <a:srgbClr val="99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gray">
            <a:xfrm>
              <a:off x="1917" y="2065"/>
              <a:ext cx="3621" cy="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000" smtClean="0"/>
                <a:t>Соблюдай правила личной безопасности на улице</a:t>
              </a:r>
            </a:p>
          </p:txBody>
        </p:sp>
        <p:sp>
          <p:nvSpPr>
            <p:cNvPr id="32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smtClean="0"/>
                <a:t>6</a:t>
              </a:r>
              <a:endParaRPr lang="en-US" sz="2400" b="1"/>
            </a:p>
          </p:txBody>
        </p:sp>
      </p:grpSp>
      <p:grpSp>
        <p:nvGrpSpPr>
          <p:cNvPr id="33" name="Group 12"/>
          <p:cNvGrpSpPr/>
          <p:nvPr/>
        </p:nvGrpSpPr>
        <p:grpSpPr>
          <a:xfrm>
            <a:off x="1819404" y="4999800"/>
            <a:ext cx="6815139" cy="555625"/>
            <a:chOff x="1248" y="2640"/>
            <a:chExt cx="4293" cy="350"/>
          </a:xfrm>
        </p:grpSpPr>
        <p:sp>
          <p:nvSpPr>
            <p:cNvPr id="34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  <a:contourClr>
                <a:srgbClr val="006699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36" name="Text Box 15"/>
            <p:cNvSpPr txBox="1">
              <a:spLocks noChangeArrowheads="1"/>
            </p:cNvSpPr>
            <p:nvPr/>
          </p:nvSpPr>
          <p:spPr bwMode="gray">
            <a:xfrm>
              <a:off x="1864" y="2645"/>
              <a:ext cx="3677" cy="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000" smtClean="0"/>
                <a:t>Соблюдай правила поведения, когда ты один дома</a:t>
              </a:r>
            </a:p>
          </p:txBody>
        </p:sp>
        <p:sp>
          <p:nvSpPr>
            <p:cNvPr id="37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smtClean="0"/>
                <a:t>7</a:t>
              </a:r>
              <a:endParaRPr lang="en-US" sz="2400" b="1"/>
            </a:p>
          </p:txBody>
        </p:sp>
      </p:grpSp>
      <p:grpSp>
        <p:nvGrpSpPr>
          <p:cNvPr id="43" name="Group 17"/>
          <p:cNvGrpSpPr/>
          <p:nvPr/>
        </p:nvGrpSpPr>
        <p:grpSpPr>
          <a:xfrm>
            <a:off x="1797489" y="5799132"/>
            <a:ext cx="6816725" cy="584200"/>
            <a:chOff x="1248" y="3212"/>
            <a:chExt cx="4294" cy="368"/>
          </a:xfrm>
        </p:grpSpPr>
        <p:sp>
          <p:nvSpPr>
            <p:cNvPr id="44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5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  <a:contourClr>
                <a:srgbClr val="FF9933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46" name="Text Box 20"/>
            <p:cNvSpPr txBox="1">
              <a:spLocks noChangeArrowheads="1"/>
            </p:cNvSpPr>
            <p:nvPr/>
          </p:nvSpPr>
          <p:spPr bwMode="gray">
            <a:xfrm>
              <a:off x="1905" y="3212"/>
              <a:ext cx="3637" cy="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2000" smtClean="0"/>
                <a:t>Соблюдай правила поведения на железной дороге</a:t>
              </a:r>
            </a:p>
          </p:txBody>
        </p:sp>
        <p:sp>
          <p:nvSpPr>
            <p:cNvPr id="47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2400" b="1" smtClean="0"/>
                <a:t>8</a:t>
              </a:r>
              <a:endParaRPr lang="en-US" sz="2400" b="1"/>
            </a:p>
          </p:txBody>
        </p:sp>
      </p:grpSp>
    </p:spTree>
    <p:extLst>
      <p:ext uri="{BB962C8B-B14F-4D97-AF65-F5344CB8AC3E}">
        <p14:creationId xmlns:p14="http://schemas.microsoft.com/office/powerpoint/2010/main" val="1724252341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Picture 3" descr="C:\Users\Администратор\Desktop\img13.jpg"/>
          <p:cNvPicPr>
            <a:picLocks noChangeAspect="1" noChangeArrowheads="1"/>
          </p:cNvPicPr>
          <p:nvPr/>
        </p:nvPicPr>
        <p:blipFill>
          <a:blip r:embed="rId2"/>
          <a:srcRect l="4534" b="9068"/>
          <a:stretch>
            <a:fillRect/>
          </a:stretch>
        </p:blipFill>
        <p:spPr bwMode="auto">
          <a:xfrm>
            <a:off x="809297" y="982718"/>
            <a:ext cx="7966843" cy="569135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712" y="165429"/>
            <a:ext cx="7886700" cy="812033"/>
          </a:xfrm>
        </p:spPr>
        <p:txBody>
          <a:bodyPr>
            <a:normAutofit/>
          </a:bodyPr>
          <a:lstStyle/>
          <a:p>
            <a:pPr algn="ctr"/>
            <a:r>
              <a:rPr lang="ru-RU" sz="2800" b="1" smtClean="0"/>
              <a:t>Соблюдай правила ПДД</a:t>
            </a:r>
            <a:endParaRPr lang="ru-RU" sz="2800" b="1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C:\Users\Администратор\Desktop\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46841" y="711380"/>
            <a:ext cx="8513380" cy="587860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57655"/>
            <a:ext cx="7886700" cy="630622"/>
          </a:xfrm>
        </p:spPr>
        <p:txBody>
          <a:bodyPr>
            <a:normAutofit/>
          </a:bodyPr>
          <a:lstStyle/>
          <a:p>
            <a:pPr algn="ctr"/>
            <a:r>
              <a:rPr lang="ru-RU" sz="2800" b="1" smtClean="0"/>
              <a:t>Соблюдай правила ПДД</a:t>
            </a:r>
            <a:endParaRPr lang="ru-RU" sz="2800" b="1"/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8284122" cy="8540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smtClean="0"/>
              <a:t>Соблюдай правила пожарной безопасности</a:t>
            </a:r>
            <a:br>
              <a:rPr lang="ru-RU" sz="3100" b="1" smtClean="0"/>
            </a:br>
            <a:r>
              <a:rPr lang="ru-RU" sz="3100" b="1" smtClean="0"/>
              <a:t> и обращения с электроприборами</a:t>
            </a:r>
            <a:br>
              <a:rPr lang="en-US" sz="3600" smtClean="0"/>
            </a:br>
            <a:endParaRPr lang="ru-RU"/>
          </a:p>
        </p:txBody>
      </p:sp>
      <p:pic>
        <p:nvPicPr>
          <p:cNvPr id="2050" name="Picture 2" descr="C:\Users\Администратор\Desktop\186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683342" y="1008994"/>
            <a:ext cx="3872525" cy="2924449"/>
          </a:xfrm>
          <a:prstGeom prst="rect">
            <a:avLst/>
          </a:prstGeom>
          <a:noFill/>
        </p:spPr>
      </p:pic>
      <p:pic>
        <p:nvPicPr>
          <p:cNvPr id="2052" name="Picture 4" descr="C:\Users\Администратор\Desktop\htmlconvd-JfBD7u_html_7c8bee02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3862018"/>
            <a:ext cx="2921876" cy="2995982"/>
          </a:xfrm>
          <a:prstGeom prst="rect">
            <a:avLst/>
          </a:prstGeom>
          <a:noFill/>
        </p:spPr>
      </p:pic>
      <p:pic>
        <p:nvPicPr>
          <p:cNvPr id="2051" name="Picture 3" descr="C:\Users\Администратор\Desktop\001_profilaktika.jpg"/>
          <p:cNvPicPr>
            <a:picLocks noChangeAspect="1" noChangeArrowheads="1"/>
          </p:cNvPicPr>
          <p:nvPr/>
        </p:nvPicPr>
        <p:blipFill>
          <a:blip r:embed="rId4"/>
          <a:srcRect l="15687" r="19624"/>
          <a:stretch>
            <a:fillRect/>
          </a:stretch>
        </p:blipFill>
        <p:spPr bwMode="auto">
          <a:xfrm>
            <a:off x="4939862" y="3218597"/>
            <a:ext cx="4204138" cy="3639403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106322"/>
          </a:xfrm>
        </p:spPr>
        <p:txBody>
          <a:bodyPr>
            <a:normAutofit fontScale="90000"/>
          </a:bodyPr>
          <a:lstStyle/>
          <a:p>
            <a:pPr algn="ctr">
              <a:lnSpc>
                <a:spcPct val="80000"/>
              </a:lnSpc>
            </a:pPr>
            <a:r>
              <a:rPr lang="ru-RU" sz="3100" b="1" smtClean="0"/>
              <a:t>Соблюдай правила поведения в общественных местах </a:t>
            </a:r>
            <a:br>
              <a:rPr lang="ru-RU" sz="4000" smtClean="0"/>
            </a:br>
            <a:endParaRPr lang="ru-RU"/>
          </a:p>
        </p:txBody>
      </p:sp>
      <p:pic>
        <p:nvPicPr>
          <p:cNvPr id="3074" name="Picture 2" descr="C:\Users\Администратор\Desktop\f9a822031b9058005e7a5fc465ead4cb.jpg"/>
          <p:cNvPicPr>
            <a:picLocks noChangeAspect="1" noChangeArrowheads="1"/>
          </p:cNvPicPr>
          <p:nvPr/>
        </p:nvPicPr>
        <p:blipFill>
          <a:blip r:embed="rId2"/>
          <a:srcRect t="14231"/>
          <a:stretch>
            <a:fillRect/>
          </a:stretch>
        </p:blipFill>
        <p:spPr bwMode="auto">
          <a:xfrm>
            <a:off x="4393324" y="1050939"/>
            <a:ext cx="4750677" cy="5807062"/>
          </a:xfrm>
          <a:prstGeom prst="rect">
            <a:avLst/>
          </a:prstGeom>
          <a:noFill/>
        </p:spPr>
      </p:pic>
      <p:pic>
        <p:nvPicPr>
          <p:cNvPr id="3078" name="Picture 6" descr="C:\Users\Администратор\Desktop\pravila-povedenija.jpg"/>
          <p:cNvPicPr>
            <a:picLocks noChangeAspect="1" noChangeArrowheads="1"/>
          </p:cNvPicPr>
          <p:nvPr/>
        </p:nvPicPr>
        <p:blipFill>
          <a:blip r:embed="rId3"/>
          <a:srcRect l="4189" t="21120"/>
          <a:stretch>
            <a:fillRect/>
          </a:stretch>
        </p:blipFill>
        <p:spPr bwMode="auto">
          <a:xfrm>
            <a:off x="168166" y="1366345"/>
            <a:ext cx="4153309" cy="5076495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C:\Users\Администратор\Desktop\173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7352" y="367862"/>
            <a:ext cx="8513379" cy="6343047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8" descr="C:\Users\Администратор\Desktop\DOU07-020.jpg"/>
          <p:cNvPicPr>
            <a:picLocks noChangeAspect="1" noChangeArrowheads="1"/>
          </p:cNvPicPr>
          <p:nvPr/>
        </p:nvPicPr>
        <p:blipFill>
          <a:blip r:embed="rId2"/>
          <a:srcRect l="2941" t="13829" r="3741" b="9748"/>
          <a:stretch>
            <a:fillRect/>
          </a:stretch>
        </p:blipFill>
        <p:spPr bwMode="auto">
          <a:xfrm>
            <a:off x="171009" y="146032"/>
            <a:ext cx="8647169" cy="6422934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327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smtClean="0"/>
              <a:t>Соблюдай правила поведения </a:t>
            </a:r>
            <a:br>
              <a:rPr lang="ru-RU" sz="3100" b="1" smtClean="0"/>
            </a:br>
            <a:r>
              <a:rPr lang="ru-RU" sz="3100" b="1" smtClean="0"/>
              <a:t>около водоёмов</a:t>
            </a:r>
            <a:br>
              <a:rPr lang="en-US" sz="3600" smtClean="0"/>
            </a:br>
            <a:endParaRPr lang="ru-RU"/>
          </a:p>
        </p:txBody>
      </p:sp>
      <p:pic>
        <p:nvPicPr>
          <p:cNvPr id="4098" name="Picture 2" descr="C:\Users\Администратор\Desktop\vetkovski_raion_navodnenie_015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4188" y="1271095"/>
            <a:ext cx="4162336" cy="5297871"/>
          </a:xfrm>
          <a:prstGeom prst="rect">
            <a:avLst/>
          </a:prstGeom>
          <a:noFill/>
        </p:spPr>
      </p:pic>
      <p:pic>
        <p:nvPicPr>
          <p:cNvPr id="4099" name="Picture 3" descr="C:\Users\Администратор\Desktop\img19.jpg"/>
          <p:cNvPicPr>
            <a:picLocks noChangeAspect="1" noChangeArrowheads="1"/>
          </p:cNvPicPr>
          <p:nvPr/>
        </p:nvPicPr>
        <p:blipFill>
          <a:blip r:embed="rId3"/>
          <a:srcRect l="5263" t="23060" r="11289" b="14412"/>
          <a:stretch>
            <a:fillRect/>
          </a:stretch>
        </p:blipFill>
        <p:spPr bwMode="auto">
          <a:xfrm>
            <a:off x="4406771" y="1303283"/>
            <a:ext cx="4737229" cy="5328745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smtClean="0"/>
              <a:t>Соблюдай правила безопасности при обращении с животными</a:t>
            </a:r>
            <a:br>
              <a:rPr lang="en-US" sz="3600" smtClean="0"/>
            </a:br>
            <a:endParaRPr lang="ru-RU"/>
          </a:p>
        </p:txBody>
      </p:sp>
      <p:pic>
        <p:nvPicPr>
          <p:cNvPr id="5122" name="Picture 2" descr="C:\Users\Администратор\Desktop\pravilapovedeniyasjivotnyimi.jpg"/>
          <p:cNvPicPr>
            <a:picLocks noChangeAspect="1" noChangeArrowheads="1"/>
          </p:cNvPicPr>
          <p:nvPr/>
        </p:nvPicPr>
        <p:blipFill>
          <a:blip r:embed="rId2"/>
          <a:srcRect t="9840" b="14446"/>
          <a:stretch>
            <a:fillRect/>
          </a:stretch>
        </p:blipFill>
        <p:spPr bwMode="auto">
          <a:xfrm>
            <a:off x="0" y="1226372"/>
            <a:ext cx="4464424" cy="5631627"/>
          </a:xfrm>
          <a:prstGeom prst="rect">
            <a:avLst/>
          </a:prstGeom>
          <a:noFill/>
        </p:spPr>
      </p:pic>
      <p:pic>
        <p:nvPicPr>
          <p:cNvPr id="5123" name="Picture 3" descr="C:\Users\Администратор\Desktop\img9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36828" y="957625"/>
            <a:ext cx="1955279" cy="2605409"/>
          </a:xfrm>
          <a:prstGeom prst="rect">
            <a:avLst/>
          </a:prstGeom>
          <a:noFill/>
        </p:spPr>
      </p:pic>
      <p:pic>
        <p:nvPicPr>
          <p:cNvPr id="5124" name="Picture 4" descr="C:\Users\Администратор\Desktop\img37.jpg"/>
          <p:cNvPicPr>
            <a:picLocks noChangeAspect="1" noChangeArrowheads="1"/>
          </p:cNvPicPr>
          <p:nvPr/>
        </p:nvPicPr>
        <p:blipFill>
          <a:blip r:embed="rId4"/>
          <a:srcRect l="3013" t="16252" r="14228" b="7411"/>
          <a:stretch>
            <a:fillRect/>
          </a:stretch>
        </p:blipFill>
        <p:spPr bwMode="auto">
          <a:xfrm>
            <a:off x="4191860" y="3439426"/>
            <a:ext cx="4952140" cy="3418574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0537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smtClean="0"/>
              <a:t>Соблюдай правила личной </a:t>
            </a:r>
            <a:br>
              <a:rPr lang="ru-RU" sz="3100" b="1" smtClean="0"/>
            </a:br>
            <a:r>
              <a:rPr lang="ru-RU" sz="3100" b="1" smtClean="0"/>
              <a:t>безопасности на улице</a:t>
            </a:r>
            <a:br>
              <a:rPr lang="ru-RU" sz="3600" smtClean="0"/>
            </a:br>
            <a:endParaRPr lang="ru-RU"/>
          </a:p>
        </p:txBody>
      </p:sp>
      <p:pic>
        <p:nvPicPr>
          <p:cNvPr id="6146" name="Picture 2" descr="C:\Users\Администратор\Desktop\26e4ad47bf929db0e3b952f6ae7db571.jpg"/>
          <p:cNvPicPr>
            <a:picLocks noChangeAspect="1" noChangeArrowheads="1"/>
          </p:cNvPicPr>
          <p:nvPr/>
        </p:nvPicPr>
        <p:blipFill>
          <a:blip r:embed="rId2"/>
          <a:srcRect t="7861"/>
          <a:stretch>
            <a:fillRect/>
          </a:stretch>
        </p:blipFill>
        <p:spPr bwMode="auto">
          <a:xfrm>
            <a:off x="388884" y="1145628"/>
            <a:ext cx="8429296" cy="5555210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smtClean="0"/>
              <a:t>Соблюдай правила поведения, </a:t>
            </a:r>
            <a:br>
              <a:rPr lang="ru-RU" sz="3100" b="1" smtClean="0"/>
            </a:br>
            <a:r>
              <a:rPr lang="ru-RU" sz="3100" b="1" smtClean="0"/>
              <a:t>когда ты один дома</a:t>
            </a:r>
            <a:br>
              <a:rPr lang="ru-RU" sz="3600" smtClean="0"/>
            </a:br>
            <a:endParaRPr lang="ru-RU"/>
          </a:p>
        </p:txBody>
      </p:sp>
      <p:pic>
        <p:nvPicPr>
          <p:cNvPr id="7171" name="Picture 3" descr="C:\Users\Администратор\Desktop\odindoma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3269" y="1334814"/>
            <a:ext cx="8523890" cy="5384308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788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smtClean="0"/>
              <a:t>Соблюдай правила поведения на железной дороге</a:t>
            </a:r>
            <a:br>
              <a:rPr lang="ru-RU" sz="3600" smtClean="0"/>
            </a:br>
            <a:endParaRPr lang="ru-RU"/>
          </a:p>
        </p:txBody>
      </p:sp>
      <p:pic>
        <p:nvPicPr>
          <p:cNvPr id="8194" name="Picture 2" descr="C:\Users\Администратор\Desktop\f349j034.jpg"/>
          <p:cNvPicPr>
            <a:picLocks noChangeAspect="1" noChangeArrowheads="1"/>
          </p:cNvPicPr>
          <p:nvPr/>
        </p:nvPicPr>
        <p:blipFill>
          <a:blip r:embed="rId2"/>
          <a:srcRect l="4842" t="7263" r="349" b="4352"/>
          <a:stretch>
            <a:fillRect/>
          </a:stretch>
        </p:blipFill>
        <p:spPr bwMode="auto">
          <a:xfrm>
            <a:off x="170122" y="1010093"/>
            <a:ext cx="8973878" cy="5673391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31</Paragraphs>
  <Slides>13</Slides>
  <Notes>0</Notes>
  <TotalTime>243</TotalTime>
  <HiddenSlides>0</HiddenSlides>
  <MMClips>0</MMClips>
  <ScaleCrop>0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baseType="lpstr" size="17">
      <vt:lpstr>Arial</vt:lpstr>
      <vt:lpstr>Calibri Light</vt:lpstr>
      <vt:lpstr>Calibri</vt:lpstr>
      <vt:lpstr>Тема Office</vt:lpstr>
      <vt:lpstr>Безопасность в осенние каникулы</vt:lpstr>
      <vt:lpstr>Инструктаж по ТБ на осенних каникулах</vt:lpstr>
      <vt:lpstr>Соблюдай правила ПДД</vt:lpstr>
      <vt:lpstr>Соблюдай правила ПДД</vt:lpstr>
      <vt:lpstr>Соблюдай правила пожарной безопасности и обращения с электроприборами</vt:lpstr>
      <vt:lpstr>Соблюдай правила поведения в общественных местах </vt:lpstr>
      <vt:lpstr>PowerPoint Presentation</vt:lpstr>
      <vt:lpstr>PowerPoint Presentation</vt:lpstr>
      <vt:lpstr>Соблюдай правила поведения около водоёмов</vt:lpstr>
      <vt:lpstr>Соблюдай правила безопасности при обращении с животными</vt:lpstr>
      <vt:lpstr>Соблюдай правила личной безопасности на улице</vt:lpstr>
      <vt:lpstr>Соблюдай правила поведения, когда ты один дома</vt:lpstr>
      <vt:lpstr>Соблюдай правила поведения на железной дороге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Техника безопасности для детей в каникулярное время</dc:title>
  <dc:creator>user</dc:creator>
  <cp:lastModifiedBy>user</cp:lastModifiedBy>
  <cp:revision>13</cp:revision>
  <dcterms:created xsi:type="dcterms:W3CDTF">2014-11-21T11:00:06Z</dcterms:created>
  <dcterms:modified xsi:type="dcterms:W3CDTF">2023-11-02T12:13:06Z</dcterms:modified>
</cp:coreProperties>
</file>