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72" r:id="rId3"/>
    <p:sldId id="263" r:id="rId4"/>
    <p:sldId id="264" r:id="rId5"/>
    <p:sldId id="265" r:id="rId6"/>
    <p:sldId id="266" r:id="rId7"/>
    <p:sldId id="261" r:id="rId8"/>
    <p:sldId id="262" r:id="rId9"/>
    <p:sldId id="268" r:id="rId10"/>
    <p:sldId id="270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F5022-6AFB-4FCF-9058-1A59350B6E59}" type="datetimeFigureOut">
              <a:rPr lang="ru-RU" smtClean="0"/>
              <a:t>08.06.2024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6393A-DFD8-43F5-AC06-446D2F64E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03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6393A-DFD8-43F5-AC06-446D2F64E0C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648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700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343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 окончания обстрела (бомбардировки)</a:t>
            </a:r>
            <a:b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006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1.Оставляя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место укрытия, передвигайтесь осторожно и внимательно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смотрите себе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 ноги.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поднимайте с земли никаких незнакомых вам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предметов: авиабомба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ракета или снаряд могли быть кассетными!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3.Боевые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элементы обычно разрываются при падении, но могут взорваться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позже от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малейшего движения или прикосновения.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5.Внимательно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смотрите за детьми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позволяйте им ничего поднимать с земли.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ночное время и в затемненных местах при передвижении используйте фонарь.</a:t>
            </a:r>
          </a:p>
        </p:txBody>
      </p:sp>
    </p:spTree>
    <p:extLst>
      <p:ext uri="{BB962C8B-B14F-4D97-AF65-F5344CB8AC3E}">
        <p14:creationId xmlns:p14="http://schemas.microsoft.com/office/powerpoint/2010/main" val="390895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Можно спрятаться в следующих местах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518457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качестве кратковременных укрытий могут быть использованы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любые заглубленные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помещения, подвалы зданий и многоквартирных домов,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элементы рельефа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(канава, траншея или яма, смотровая яма гаража или СТО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открытого (уличного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типа).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2.Если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поле зрения нет укрытия, куда можно перебежать одним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быстрым  броском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нужно просто лечь на землю и закрыть голову руками.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Большинство снарядов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бомб разрываются в верхнем слое почвы или асфальта,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поэтому осколки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разлетаются на высоте 30-50 см над поверхностью</a:t>
            </a:r>
          </a:p>
        </p:txBody>
      </p:sp>
    </p:spTree>
    <p:extLst>
      <p:ext uri="{BB962C8B-B14F-4D97-AF65-F5344CB8AC3E}">
        <p14:creationId xmlns:p14="http://schemas.microsoft.com/office/powerpoint/2010/main" val="37825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3541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действий при обнаружении беспилотного воздушного судна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16832"/>
            <a:ext cx="8856984" cy="4464496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Нужно понимать, что, так как сейчас запрещены полеты [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дронов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], скорее всего, это что-то незаконное.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Нужно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быстро произвести анализ места, где вы находитесь, найти безопасное укрытие — какое-то капитальное строение или подвал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558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49817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делать, если атака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беспилотников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застала вас на улице?</a:t>
            </a:r>
            <a:b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496855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Если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вы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увидели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дрон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то необходимо сначала обеспечить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собственную безопасность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спрятаться в помещении или укрыться за деревьями.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После этого сообщить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 случившемся в полицию или по номеру 112, сообщить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свои фамилию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имя, отчество; наименование объекта (территории) и его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точный адрес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75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вы находитесь у себя дома при угрозе атаки БПЛА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8965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Ни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коем случае не подходите к окнам.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чревато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осколочными ранениями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только.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2.Наиболее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безопасным местом в квартире или частном доме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будет ванная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комната, коридор, кладовая либо подвал.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3.Главное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помещение было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несущими стенами и без окон.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4.Далее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сесть на пол и закрыть руками голову</a:t>
            </a:r>
          </a:p>
        </p:txBody>
      </p:sp>
    </p:spTree>
    <p:extLst>
      <p:ext uri="{BB962C8B-B14F-4D97-AF65-F5344CB8AC3E}">
        <p14:creationId xmlns:p14="http://schemas.microsoft.com/office/powerpoint/2010/main" val="185012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42617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делать, если </a:t>
            </a:r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дрон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залетел в квартиру или на дачный участок?</a:t>
            </a:r>
            <a:b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дрон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залетел в квартиру или на дачный участок, ни в коем случае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нельзя его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трогать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Жилое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пространство нужно прежде всего ограничить от людей,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первую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очередь от детей,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затем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нужно выйти из квартиры и позвонить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номеру 112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44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214625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делать, если к вам пришли силовики и требуют покинуть квартиру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из-за 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атаки </a:t>
            </a:r>
            <a:r>
              <a:rPr lang="ru-RU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дрона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 дом?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прибывших спасателей и полицейских необходимо спросить документы, а в</a:t>
            </a:r>
          </a:p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случае появления сомнений позвонить в дежурную часть полиции или МЧС.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видом спасателей могут действовать диверсанты.</a:t>
            </a:r>
          </a:p>
        </p:txBody>
      </p:sp>
    </p:spTree>
    <p:extLst>
      <p:ext uri="{BB962C8B-B14F-4D97-AF65-F5344CB8AC3E}">
        <p14:creationId xmlns:p14="http://schemas.microsoft.com/office/powerpoint/2010/main" val="402958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ЗАПРЕЩАЕТСЯ:</a:t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2565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Находиться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прямой видимости БВС и пытаться сбить его подручными средствами;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Пользоваться вблизи БВС мобильными телефонами;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Взаимодействовать с упавшим БВС (трогать, передвигать, вскрывать)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Снимать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беспилотник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телефон, чтобы потом показать друзьям.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771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вы находитесь в транспорте или на улице при угрозе атаки БПЛА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8892480" cy="525658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1.Первым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делом вам нужно выйти из средства передвижения, автобуса,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личного автомобиля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т. п.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2.Не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пытайтесь скрыться на автомобиле или спрятаться под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ним, вы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можете привлечь к себе внимание оператора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дрона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3.Далее обеспечьте собственную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безопасность, необходимо спрятаться в помещении или укрыться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 деревьями. Как можно дальше отойти от опасной зоны.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4.Оповестить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ситуации людей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которые находятся рядом с вами, во избежание жертв.</a:t>
            </a:r>
          </a:p>
        </p:txBody>
      </p:sp>
    </p:spTree>
    <p:extLst>
      <p:ext uri="{BB962C8B-B14F-4D97-AF65-F5344CB8AC3E}">
        <p14:creationId xmlns:p14="http://schemas.microsoft.com/office/powerpoint/2010/main" val="380252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делать после атаки и обнаружения </a:t>
            </a:r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беспилотника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 земле?</a:t>
            </a:r>
            <a:b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1.Во-первых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нельзя ничего трогать. Не важно, что вы обнаружили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2.Лучше сразу позвонить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номеру 112, чтобы сообщить, где именно обнаружен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беспилотник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этом также необходимо назвать свои фамилию, имя,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отчество; наименование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объекта (территории) и его точный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адрес.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40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637</Words>
  <Application>Microsoft Office PowerPoint</Application>
  <PresentationFormat>Экран (4:3)</PresentationFormat>
  <Paragraphs>45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Алгоритм действий при обнаружении беспилотного воздушного судна</vt:lpstr>
      <vt:lpstr>Что делать, если атака беспилотников застала вас на улице? </vt:lpstr>
      <vt:lpstr>Если вы находитесь у себя дома при угрозе атаки БПЛА </vt:lpstr>
      <vt:lpstr>Что делать, если дрон залетел в квартиру или на дачный участок? </vt:lpstr>
      <vt:lpstr>Что делать, если к вам пришли силовики и требуют покинуть квартиру из-за атаки дрона на дом? </vt:lpstr>
      <vt:lpstr>ЗАПРЕЩАЕТСЯ: </vt:lpstr>
      <vt:lpstr>Если вы находитесь в транспорте или на улице при угрозе атаки БПЛА </vt:lpstr>
      <vt:lpstr>Что делать после атаки и обнаружения беспилотника на земле? </vt:lpstr>
      <vt:lpstr>После окончания обстрела (бомбардировки) </vt:lpstr>
      <vt:lpstr>Можно спрятаться в следующих местах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</cp:revision>
  <dcterms:created xsi:type="dcterms:W3CDTF">2024-06-07T17:30:11Z</dcterms:created>
  <dcterms:modified xsi:type="dcterms:W3CDTF">2024-06-08T02:12:03Z</dcterms:modified>
</cp:coreProperties>
</file>