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6" r:id="rId6"/>
    <p:sldId id="268" r:id="rId7"/>
    <p:sldId id="267" r:id="rId8"/>
    <p:sldId id="265" r:id="rId9"/>
    <p:sldId id="269" r:id="rId10"/>
    <p:sldId id="270" r:id="rId11"/>
    <p:sldId id="271" r:id="rId12"/>
    <p:sldId id="272" r:id="rId13"/>
    <p:sldId id="273" r:id="rId14"/>
    <p:sldId id="278" r:id="rId15"/>
    <p:sldId id="279" r:id="rId16"/>
    <p:sldId id="280" r:id="rId17"/>
    <p:sldId id="281" r:id="rId18"/>
    <p:sldId id="277" r:id="rId19"/>
    <p:sldId id="282" r:id="rId20"/>
    <p:sldId id="276" r:id="rId21"/>
    <p:sldId id="275" r:id="rId22"/>
    <p:sldId id="274" r:id="rId23"/>
    <p:sldId id="283" r:id="rId24"/>
    <p:sldId id="258" r:id="rId25"/>
    <p:sldId id="285" r:id="rId26"/>
    <p:sldId id="286" r:id="rId27"/>
    <p:sldId id="287" r:id="rId28"/>
    <p:sldId id="28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1FC2"/>
    <a:srgbClr val="FF00FF"/>
    <a:srgbClr val="C092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8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940vw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2976" y="2857496"/>
            <a:ext cx="362932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Я и другие люди.</a:t>
            </a:r>
          </a:p>
          <a:p>
            <a:pPr algn="ctr"/>
            <a:r>
              <a:rPr lang="ru-RU" sz="3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Вежливость</a:t>
            </a:r>
            <a:endParaRPr lang="ru-RU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</a:endParaRPr>
          </a:p>
          <a:p>
            <a:pPr algn="ctr"/>
            <a:endParaRPr lang="ru-RU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5786" y="428604"/>
            <a:ext cx="774430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каких случаях мы использ</a:t>
            </a:r>
            <a:r>
              <a:rPr lang="ru-RU" sz="4400" b="0" cap="none" spc="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уем</a:t>
            </a:r>
          </a:p>
          <a:p>
            <a:pPr algn="ctr"/>
            <a:r>
              <a:rPr lang="ru-RU" sz="4400" b="0" cap="none" spc="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эти слова?                               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910" y="2214554"/>
            <a:ext cx="332777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Здравствуйте!</a:t>
            </a:r>
          </a:p>
          <a:p>
            <a:r>
              <a:rPr lang="ru-RU" sz="4000" b="1" dirty="0"/>
              <a:t>До свидания!</a:t>
            </a:r>
          </a:p>
          <a:p>
            <a:r>
              <a:rPr lang="ru-RU" sz="4000" b="1" dirty="0"/>
              <a:t>Спасибо!</a:t>
            </a:r>
          </a:p>
          <a:p>
            <a:r>
              <a:rPr lang="ru-RU" sz="4000" b="1" dirty="0"/>
              <a:t>Извините!</a:t>
            </a:r>
          </a:p>
          <a:p>
            <a:r>
              <a:rPr lang="ru-RU" sz="4000" b="1" dirty="0"/>
              <a:t>Пожалуйста!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29256" y="2143116"/>
            <a:ext cx="348403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Благодарность</a:t>
            </a:r>
          </a:p>
          <a:p>
            <a:r>
              <a:rPr lang="ru-RU" sz="4000" b="1" dirty="0"/>
              <a:t>Приветствие</a:t>
            </a:r>
          </a:p>
          <a:p>
            <a:r>
              <a:rPr lang="ru-RU" sz="4000" b="1" dirty="0"/>
              <a:t>Извинение</a:t>
            </a:r>
          </a:p>
          <a:p>
            <a:r>
              <a:rPr lang="ru-RU" sz="4000" b="1" dirty="0"/>
              <a:t>Прощание</a:t>
            </a:r>
          </a:p>
          <a:p>
            <a:r>
              <a:rPr lang="ru-RU" sz="4000" b="1" dirty="0"/>
              <a:t>Просьба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929058" y="2643182"/>
            <a:ext cx="1500198" cy="428628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571868" y="4929198"/>
            <a:ext cx="1928826" cy="71438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000364" y="3714752"/>
            <a:ext cx="2500330" cy="700966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714744" y="3143248"/>
            <a:ext cx="1785950" cy="1214446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2786050" y="2571744"/>
            <a:ext cx="2714644" cy="1214446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1472" y="642918"/>
            <a:ext cx="8241743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 двери в класс остановились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</a:t>
            </a:r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евочка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мальчик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        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</a:t>
            </a:r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чительница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 каком порядке они должны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</a:t>
            </a:r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ойти в класс?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2928934"/>
            <a:ext cx="6623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1.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1428736"/>
            <a:ext cx="6623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2.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2143116"/>
            <a:ext cx="6623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3.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500042"/>
            <a:ext cx="38218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rgbClr val="00CCFF">
                      <a:alpha val="55000"/>
                    </a:srgbClr>
                  </a:solidFill>
                  <a:prstDash val="solid"/>
                </a:ln>
                <a:solidFill>
                  <a:srgbClr val="9966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Проверь себя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2500306"/>
            <a:ext cx="631692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Поддразнивать и задираться.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1500166" y="4643446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6" name="Овал 5"/>
          <p:cNvSpPr/>
          <p:nvPr/>
        </p:nvSpPr>
        <p:spPr>
          <a:xfrm>
            <a:off x="4929190" y="4714884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500306"/>
            <a:ext cx="70412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Быть опрятным и чистоплотным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00364" y="2357430"/>
            <a:ext cx="242085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Плеваться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2500306"/>
            <a:ext cx="585807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Постоянно жевать резинку.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357430"/>
            <a:ext cx="85395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Слушать музыку на большой громкости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2143116"/>
            <a:ext cx="553061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столом махать руками </a:t>
            </a:r>
          </a:p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жестикулировать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1500166" y="4643446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6" name="Овал 5"/>
          <p:cNvSpPr/>
          <p:nvPr/>
        </p:nvSpPr>
        <p:spPr>
          <a:xfrm>
            <a:off x="4929190" y="4714884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2143116"/>
            <a:ext cx="56439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Предлагать свою помощь.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286380" y="4786322"/>
            <a:ext cx="2786082" cy="1214446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плохо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14480" y="4857760"/>
            <a:ext cx="3000396" cy="1200152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2357430"/>
            <a:ext cx="779072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Шептаться в обществе, секретничать</a:t>
            </a:r>
          </a:p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хихикать, прикрывая рот рукой.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500166" y="214290"/>
            <a:ext cx="59829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Доскажи словечко: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5786" y="1500174"/>
            <a:ext cx="5276957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Растает даже ледяная глыба</a:t>
            </a:r>
          </a:p>
          <a:p>
            <a:r>
              <a:rPr lang="ru-RU" sz="3200" b="1" dirty="0"/>
              <a:t>От слова тёплого:</a:t>
            </a:r>
          </a:p>
          <a:p>
            <a:endParaRPr lang="ru-RU" sz="3200" b="1" dirty="0"/>
          </a:p>
          <a:p>
            <a:r>
              <a:rPr lang="ru-RU" sz="3200" b="1" dirty="0"/>
              <a:t>Зазеленеет старый пень,</a:t>
            </a:r>
          </a:p>
          <a:p>
            <a:r>
              <a:rPr lang="ru-RU" sz="3200" b="1" dirty="0"/>
              <a:t>Когда услышит:</a:t>
            </a:r>
          </a:p>
          <a:p>
            <a:endParaRPr lang="ru-RU" sz="3200" b="1" dirty="0"/>
          </a:p>
          <a:p>
            <a:r>
              <a:rPr lang="ru-RU" sz="3200" b="1" dirty="0"/>
              <a:t>Если больше есть не в силах</a:t>
            </a:r>
          </a:p>
          <a:p>
            <a:r>
              <a:rPr lang="ru-RU" sz="3200" b="1" dirty="0"/>
              <a:t>Скажем маме мы: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9058" y="2000240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29058" y="2000240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«Спасибо»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868" y="3500438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71934" y="4929198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43306" y="3500438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«Добрый день»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43372" y="4857760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«Спасибо»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928662" y="357166"/>
            <a:ext cx="69694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92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Вот что сказали девочки,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92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</a:t>
            </a:r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92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огда получили подарки: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857364"/>
            <a:ext cx="781021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Таня: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«А сколько это стоит?»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571744"/>
            <a:ext cx="800494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Надя: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«У-у-у, я хотела совсем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не это…»           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4000504"/>
            <a:ext cx="823174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Лена:</a:t>
            </a: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«Спасибо! Я очень рада</a:t>
            </a:r>
          </a:p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подарку!»             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5357826"/>
            <a:ext cx="84528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92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Чей ответ вы считаете правильным?</a:t>
            </a:r>
            <a:endParaRPr lang="ru-RU" sz="4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C092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7158" y="714356"/>
            <a:ext cx="878684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   Прочитайте отрывки из литературных </a:t>
            </a:r>
            <a:r>
              <a:rPr lang="ru-RU" sz="2800" b="1" dirty="0" err="1"/>
              <a:t>произведе</a:t>
            </a:r>
            <a:r>
              <a:rPr lang="ru-RU" sz="2800" b="1" dirty="0"/>
              <a:t>-</a:t>
            </a:r>
          </a:p>
          <a:p>
            <a:r>
              <a:rPr lang="ru-RU" sz="2800" b="1" dirty="0"/>
              <a:t>   </a:t>
            </a:r>
            <a:r>
              <a:rPr lang="ru-RU" sz="2800" b="1" dirty="0" err="1"/>
              <a:t>ний</a:t>
            </a:r>
            <a:r>
              <a:rPr lang="ru-RU" sz="2800" b="1" dirty="0"/>
              <a:t>. Из каких сказок эти приветствия? Кто автор?</a:t>
            </a:r>
          </a:p>
          <a:p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3600" b="1" dirty="0">
                <a:solidFill>
                  <a:srgbClr val="7030A0"/>
                </a:solidFill>
              </a:rPr>
              <a:t> - Здравствуй, князь ты мой прекрасный!</a:t>
            </a:r>
          </a:p>
          <a:p>
            <a:r>
              <a:rPr lang="ru-RU" sz="3600" b="1" dirty="0">
                <a:solidFill>
                  <a:srgbClr val="7030A0"/>
                </a:solidFill>
              </a:rPr>
              <a:t>    Что ж ты тих, как день ненастный?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357562"/>
            <a:ext cx="503952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А.С.Пушкин</a:t>
            </a:r>
          </a:p>
          <a:p>
            <a:pPr algn="ctr"/>
            <a:r>
              <a:rPr lang="ru-RU" sz="36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«Сказка о царе </a:t>
            </a:r>
            <a:r>
              <a:rPr lang="ru-RU" sz="3600" b="0" cap="none" spc="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Салтане</a:t>
            </a:r>
            <a:r>
              <a:rPr lang="ru-RU" sz="36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b="7500"/>
          <a:stretch>
            <a:fillRect/>
          </a:stretch>
        </p:blipFill>
        <p:spPr bwMode="auto">
          <a:xfrm>
            <a:off x="5715008" y="3286124"/>
            <a:ext cx="2643191" cy="3083731"/>
          </a:xfrm>
          <a:prstGeom prst="rect">
            <a:avLst/>
          </a:prstGeom>
          <a:noFill/>
          <a:ln w="9525">
            <a:solidFill>
              <a:srgbClr val="CF1FC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57224" y="1142984"/>
            <a:ext cx="766709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…Вишенка вежливо поклонился и сказал:</a:t>
            </a:r>
          </a:p>
          <a:p>
            <a:pPr>
              <a:buFontTx/>
              <a:buChar char="-"/>
            </a:pPr>
            <a:r>
              <a:rPr lang="ru-RU" sz="3200" b="1" dirty="0"/>
              <a:t>Здравствуйте, сеньоры! Я не имею чести</a:t>
            </a:r>
          </a:p>
          <a:p>
            <a:r>
              <a:rPr lang="ru-RU" sz="3200" b="1" dirty="0"/>
              <a:t>  знать вас, но знакомство с вами весьма</a:t>
            </a:r>
          </a:p>
          <a:p>
            <a:r>
              <a:rPr lang="ru-RU" sz="3200" b="1" dirty="0"/>
              <a:t>  приятно.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429000"/>
            <a:ext cx="506619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Джанни</a:t>
            </a:r>
            <a:r>
              <a:rPr lang="ru-RU" sz="32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Родари</a:t>
            </a:r>
            <a:endParaRPr lang="ru-RU" sz="32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32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«Приключения </a:t>
            </a:r>
            <a:r>
              <a:rPr lang="ru-RU" sz="3200" b="0" cap="none" spc="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Чиполлино</a:t>
            </a:r>
            <a:r>
              <a:rPr lang="ru-RU" sz="32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143248"/>
            <a:ext cx="333374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28662" y="642918"/>
            <a:ext cx="793403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…Человек, поравнявшись с подоконником,</a:t>
            </a:r>
          </a:p>
          <a:p>
            <a:r>
              <a:rPr lang="ru-RU" sz="3200" b="1" dirty="0"/>
              <a:t>     сказал:</a:t>
            </a:r>
          </a:p>
          <a:p>
            <a:pPr>
              <a:buFontTx/>
              <a:buChar char="-"/>
            </a:pPr>
            <a:r>
              <a:rPr lang="ru-RU" sz="3200" b="1" dirty="0"/>
              <a:t> Привет. Можно мне здесь на минуточку</a:t>
            </a:r>
          </a:p>
          <a:p>
            <a:r>
              <a:rPr lang="ru-RU" sz="3200" b="1" dirty="0"/>
              <a:t>   приземлиться?</a:t>
            </a:r>
          </a:p>
          <a:p>
            <a:pPr>
              <a:buFontTx/>
              <a:buChar char="-"/>
            </a:pPr>
            <a:r>
              <a:rPr lang="ru-RU" sz="3200" b="1" dirty="0"/>
              <a:t>Да, да, пожалуйста, - поспешно ответил</a:t>
            </a:r>
          </a:p>
          <a:p>
            <a:r>
              <a:rPr lang="ru-RU" sz="3200" b="1" dirty="0"/>
              <a:t>  Малыш.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3714752"/>
            <a:ext cx="423724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Астрид</a:t>
            </a:r>
            <a:r>
              <a:rPr lang="ru-RU" sz="36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 Линдгрен</a:t>
            </a:r>
          </a:p>
          <a:p>
            <a:pPr algn="ctr"/>
            <a:r>
              <a:rPr lang="ru-RU" sz="36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«Малыш и </a:t>
            </a:r>
            <a:r>
              <a:rPr lang="ru-RU" sz="3600" b="0" cap="none" spc="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Карлсон</a:t>
            </a:r>
            <a:r>
              <a:rPr lang="ru-RU" sz="36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714752"/>
            <a:ext cx="373841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357422" y="-214338"/>
            <a:ext cx="3820469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Малыша обидел Витя.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Перед школою в строю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Витя просит: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 Извините,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Я ошибку признаю.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На урок пришёл учитель,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Положил на стол журнал,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Следом Витя: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 Извините,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Я немного опоздал.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 Тихомиров!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Покажите 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Нам на карте город Псков.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- Извините, -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шепчет Витя -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Я к уроку не готов.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Мы поспорили с Наташей: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Вежлив Витя 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или нет?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Разберитесь в споре нашем </a:t>
            </a:r>
            <a:b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И пришлите свой ответ.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rgbClr val="FF00FF"/>
                </a:solidFill>
                <a:effectLst/>
                <a:latin typeface="Arial" charset="0"/>
              </a:rPr>
              <a:t>Какой совет вы бы дали Вите?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875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14480" y="500042"/>
            <a:ext cx="5276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Отгадай загадку: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0232" y="1428736"/>
            <a:ext cx="4261679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Маша знала слов немало,</a:t>
            </a:r>
          </a:p>
          <a:p>
            <a:r>
              <a:rPr lang="ru-RU" sz="2800" b="1" dirty="0"/>
              <a:t>Но одно из них пропало.</a:t>
            </a:r>
          </a:p>
          <a:p>
            <a:r>
              <a:rPr lang="ru-RU" sz="2800" b="1" dirty="0"/>
              <a:t>А оно то, как на грех,</a:t>
            </a:r>
          </a:p>
          <a:p>
            <a:r>
              <a:rPr lang="ru-RU" sz="2800" b="1" dirty="0"/>
              <a:t>Говорится чаще всех.</a:t>
            </a:r>
          </a:p>
          <a:p>
            <a:r>
              <a:rPr lang="ru-RU" sz="2800" b="1" dirty="0"/>
              <a:t>Это слово ходит следом</a:t>
            </a:r>
          </a:p>
          <a:p>
            <a:r>
              <a:rPr lang="ru-RU" sz="2800" b="1" dirty="0"/>
              <a:t>За подарком, за обедом.</a:t>
            </a:r>
          </a:p>
          <a:p>
            <a:r>
              <a:rPr lang="ru-RU" sz="2800" b="1" dirty="0"/>
              <a:t>Это слово говорят,</a:t>
            </a:r>
          </a:p>
          <a:p>
            <a:r>
              <a:rPr lang="ru-RU" sz="2800" b="1" dirty="0"/>
              <a:t>Если вас благодарят…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4929198"/>
            <a:ext cx="26019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14480" y="500042"/>
            <a:ext cx="5276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Отгадай загадку: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0232" y="1428736"/>
            <a:ext cx="461318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Дядя Стёпа огорчён.</a:t>
            </a:r>
          </a:p>
          <a:p>
            <a:r>
              <a:rPr lang="ru-RU" sz="2800" b="1" dirty="0"/>
              <a:t>Рассказал он вот о чём.</a:t>
            </a:r>
          </a:p>
          <a:p>
            <a:r>
              <a:rPr lang="ru-RU" sz="2800" b="1" dirty="0"/>
              <a:t>Видел Настеньку – соседку</a:t>
            </a:r>
          </a:p>
          <a:p>
            <a:r>
              <a:rPr lang="ru-RU" sz="2800" b="1" dirty="0"/>
              <a:t>Я на улице сейчас.</a:t>
            </a:r>
          </a:p>
          <a:p>
            <a:r>
              <a:rPr lang="ru-RU" sz="2800" b="1" dirty="0"/>
              <a:t>Настя – славная девчонка,</a:t>
            </a:r>
          </a:p>
          <a:p>
            <a:r>
              <a:rPr lang="ru-RU" sz="2800" b="1" dirty="0"/>
              <a:t>Настя ходит в первый класс!</a:t>
            </a:r>
          </a:p>
          <a:p>
            <a:r>
              <a:rPr lang="ru-RU" sz="2800" b="1" dirty="0"/>
              <a:t>Но давно уже от Насти</a:t>
            </a:r>
          </a:p>
          <a:p>
            <a:r>
              <a:rPr lang="ru-RU" sz="2800" b="1" dirty="0"/>
              <a:t>Я не слышу слова…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4929198"/>
            <a:ext cx="2762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Здрасте</a:t>
            </a:r>
            <a:r>
              <a:rPr lang="ru-RU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14480" y="500042"/>
            <a:ext cx="5276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Отгадай загадку: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1428736"/>
            <a:ext cx="644715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Встретил Витю я соседа.</a:t>
            </a:r>
          </a:p>
          <a:p>
            <a:r>
              <a:rPr lang="ru-RU" sz="3600" b="1" dirty="0"/>
              <a:t>Встреча грустная была:</a:t>
            </a:r>
          </a:p>
          <a:p>
            <a:r>
              <a:rPr lang="ru-RU" sz="3600" b="1" dirty="0"/>
              <a:t>На меня он, как торпеда.</a:t>
            </a:r>
          </a:p>
          <a:p>
            <a:r>
              <a:rPr lang="ru-RU" sz="3600" b="1" dirty="0"/>
              <a:t>Налетел из – за угла!</a:t>
            </a:r>
          </a:p>
          <a:p>
            <a:r>
              <a:rPr lang="ru-RU" sz="3600" b="1" dirty="0"/>
              <a:t>Но – представьте! – зря от Вити</a:t>
            </a:r>
          </a:p>
          <a:p>
            <a:r>
              <a:rPr lang="ru-RU" sz="3600" b="1" dirty="0"/>
              <a:t>Ждал я слова…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4929198"/>
            <a:ext cx="3261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Извините!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14480" y="500042"/>
            <a:ext cx="5276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Отгадай загадку: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59315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Он про внучку говорил:</a:t>
            </a:r>
          </a:p>
          <a:p>
            <a:r>
              <a:rPr lang="ru-RU" sz="3600" b="1" dirty="0"/>
              <a:t>«Экая досада!</a:t>
            </a:r>
          </a:p>
          <a:p>
            <a:r>
              <a:rPr lang="ru-RU" sz="3600" b="1" dirty="0"/>
              <a:t>Я портфель ей подарил.</a:t>
            </a:r>
          </a:p>
          <a:p>
            <a:r>
              <a:rPr lang="ru-RU" sz="3600" b="1" dirty="0"/>
              <a:t>Вижу -  очень рада!</a:t>
            </a:r>
          </a:p>
          <a:p>
            <a:r>
              <a:rPr lang="ru-RU" sz="3600" b="1" dirty="0"/>
              <a:t>Но нельзя ж молчать, как рыба,</a:t>
            </a:r>
          </a:p>
          <a:p>
            <a:r>
              <a:rPr lang="ru-RU" sz="3600" b="1" dirty="0"/>
              <a:t>Ну сказала бы…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4572008"/>
            <a:ext cx="29049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00562" y="2000240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786" y="1500174"/>
            <a:ext cx="6000745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Мальчик вежливый и развитый,</a:t>
            </a:r>
          </a:p>
          <a:p>
            <a:r>
              <a:rPr lang="ru-RU" sz="3200" b="1" dirty="0"/>
              <a:t>Говорит, встречаясь:</a:t>
            </a:r>
          </a:p>
          <a:p>
            <a:endParaRPr lang="ru-RU" sz="3200" b="1" dirty="0"/>
          </a:p>
          <a:p>
            <a:r>
              <a:rPr lang="ru-RU" sz="3200" b="1" dirty="0"/>
              <a:t>Когда нас бранят за шалости,</a:t>
            </a:r>
          </a:p>
          <a:p>
            <a:r>
              <a:rPr lang="ru-RU" sz="3200" b="1" dirty="0"/>
              <a:t>Говорим: </a:t>
            </a:r>
          </a:p>
          <a:p>
            <a:endParaRPr lang="ru-RU" sz="3200" b="1" dirty="0"/>
          </a:p>
          <a:p>
            <a:r>
              <a:rPr lang="ru-RU" sz="3200" b="1" dirty="0"/>
              <a:t>И во Франции, и в Дании</a:t>
            </a:r>
          </a:p>
          <a:p>
            <a:r>
              <a:rPr lang="ru-RU" sz="3200" b="1" dirty="0"/>
              <a:t>На прощание говорят: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214290"/>
            <a:ext cx="59829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Доскажи словечко: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00562" y="2000240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«Здравствуйте»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8860" y="3500438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28860" y="3500438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«Прости, пожалуйста»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86314" y="4929198"/>
            <a:ext cx="47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14876" y="4929198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«До свидания»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85852" y="357166"/>
            <a:ext cx="6713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Правила вежливости: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2500306"/>
            <a:ext cx="419236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Ежели вы вежливы,</a:t>
            </a:r>
          </a:p>
          <a:p>
            <a:r>
              <a:rPr lang="ru-RU" sz="3200" b="1" dirty="0"/>
              <a:t>И к совести не глухи,</a:t>
            </a:r>
          </a:p>
          <a:p>
            <a:r>
              <a:rPr lang="ru-RU" sz="3200" b="1" dirty="0"/>
              <a:t>Вы место без протеста</a:t>
            </a:r>
          </a:p>
          <a:p>
            <a:r>
              <a:rPr lang="ru-RU" sz="3200" b="1" dirty="0"/>
              <a:t>Уступите старухе.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000240"/>
            <a:ext cx="3619106" cy="35719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57422" y="857232"/>
            <a:ext cx="504612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Ежели вы вежливы,</a:t>
            </a:r>
          </a:p>
          <a:p>
            <a:r>
              <a:rPr lang="ru-RU" sz="3200" b="1" dirty="0"/>
              <a:t>В душе, а не для виду,</a:t>
            </a:r>
          </a:p>
          <a:p>
            <a:r>
              <a:rPr lang="ru-RU" sz="3200" b="1" dirty="0"/>
              <a:t>В троллейбус вы поможете</a:t>
            </a:r>
          </a:p>
          <a:p>
            <a:r>
              <a:rPr lang="ru-RU" sz="3200" b="1" dirty="0"/>
              <a:t>Взобраться инвалиду.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3086384"/>
            <a:ext cx="4500594" cy="329443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57422" y="857232"/>
            <a:ext cx="469449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И ежели вы вежливы,</a:t>
            </a:r>
          </a:p>
          <a:p>
            <a:r>
              <a:rPr lang="ru-RU" sz="3200" b="1" dirty="0"/>
              <a:t>Вы, сидя на уроке,</a:t>
            </a:r>
          </a:p>
          <a:p>
            <a:r>
              <a:rPr lang="ru-RU" sz="3200" b="1" dirty="0"/>
              <a:t>Не будете с товарищем</a:t>
            </a:r>
          </a:p>
          <a:p>
            <a:r>
              <a:rPr lang="ru-RU" sz="3200" b="1" dirty="0"/>
              <a:t>Трещать, как две сороки.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r="27973"/>
          <a:stretch>
            <a:fillRect/>
          </a:stretch>
        </p:blipFill>
        <p:spPr bwMode="auto">
          <a:xfrm>
            <a:off x="2500298" y="3071810"/>
            <a:ext cx="3728896" cy="323743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57422" y="857232"/>
            <a:ext cx="513454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И ежели вы вежливы,</a:t>
            </a:r>
          </a:p>
          <a:p>
            <a:r>
              <a:rPr lang="ru-RU" sz="3200" b="1"/>
              <a:t>Поможете </a:t>
            </a:r>
            <a:r>
              <a:rPr lang="ru-RU" sz="3200" b="1" dirty="0"/>
              <a:t>вы маме,</a:t>
            </a:r>
          </a:p>
          <a:p>
            <a:r>
              <a:rPr lang="ru-RU" sz="3200" b="1" dirty="0"/>
              <a:t>И помощь ей предложите</a:t>
            </a:r>
          </a:p>
          <a:p>
            <a:r>
              <a:rPr lang="ru-RU" sz="3200" b="1" dirty="0"/>
              <a:t>Без просьбы – то есть сами!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2928934"/>
            <a:ext cx="3929090" cy="344017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57422" y="857232"/>
            <a:ext cx="494096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И ежели вы вежливы,</a:t>
            </a:r>
          </a:p>
          <a:p>
            <a:r>
              <a:rPr lang="ru-RU" sz="3200" b="1" dirty="0"/>
              <a:t>То в разговоре с тётей,</a:t>
            </a:r>
          </a:p>
          <a:p>
            <a:r>
              <a:rPr lang="ru-RU" sz="3200" b="1" dirty="0"/>
              <a:t>И с дедушкой, и бабушкой</a:t>
            </a:r>
          </a:p>
          <a:p>
            <a:r>
              <a:rPr lang="ru-RU" sz="3200" b="1" dirty="0"/>
              <a:t>Вы их не перебьёте.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143248"/>
            <a:ext cx="3747245" cy="279685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75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57422" y="857232"/>
            <a:ext cx="432740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И ежели вы вежливы,</a:t>
            </a:r>
          </a:p>
          <a:p>
            <a:r>
              <a:rPr lang="ru-RU" sz="3200" b="1" dirty="0"/>
              <a:t>На тех, кто послабее,</a:t>
            </a:r>
          </a:p>
          <a:p>
            <a:r>
              <a:rPr lang="ru-RU" sz="3200" b="1" dirty="0"/>
              <a:t>Вы нападать не будете</a:t>
            </a:r>
          </a:p>
          <a:p>
            <a:r>
              <a:rPr lang="ru-RU" sz="3200" b="1" dirty="0"/>
              <a:t>Пред сильными робея.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t="33762"/>
          <a:stretch>
            <a:fillRect/>
          </a:stretch>
        </p:blipFill>
        <p:spPr bwMode="auto">
          <a:xfrm>
            <a:off x="2786050" y="2989657"/>
            <a:ext cx="3286148" cy="338472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662</Words>
  <Application>Microsoft Office PowerPoint</Application>
  <PresentationFormat>Экран (4:3)</PresentationFormat>
  <Paragraphs>174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Home</cp:lastModifiedBy>
  <cp:revision>72</cp:revision>
  <dcterms:modified xsi:type="dcterms:W3CDTF">2022-02-04T06:43:16Z</dcterms:modified>
</cp:coreProperties>
</file>