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2C359-9157-4C29-85F3-26CBB0E3C0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85670-8468-4EF7-B359-A4514B5DF176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Недоверие</a:t>
          </a:r>
          <a:endParaRPr lang="ru-RU" dirty="0">
            <a:latin typeface="+mj-lt"/>
          </a:endParaRPr>
        </a:p>
      </dgm:t>
    </dgm:pt>
    <dgm:pt modelId="{B73E613E-ADB4-45B8-B2A5-E1B5176A13C2}" type="parTrans" cxnId="{AB33274B-1CF9-4BF2-AF9F-96EE81B8B6B7}">
      <dgm:prSet/>
      <dgm:spPr/>
      <dgm:t>
        <a:bodyPr/>
        <a:lstStyle/>
        <a:p>
          <a:pPr algn="ctr"/>
          <a:endParaRPr lang="ru-RU"/>
        </a:p>
      </dgm:t>
    </dgm:pt>
    <dgm:pt modelId="{2784404B-EBB6-49C0-85DD-18FBDA57039A}" type="sibTrans" cxnId="{AB33274B-1CF9-4BF2-AF9F-96EE81B8B6B7}">
      <dgm:prSet/>
      <dgm:spPr/>
      <dgm:t>
        <a:bodyPr/>
        <a:lstStyle/>
        <a:p>
          <a:pPr algn="ctr"/>
          <a:endParaRPr lang="ru-RU"/>
        </a:p>
      </dgm:t>
    </dgm:pt>
    <dgm:pt modelId="{21B6C967-1286-429B-A926-700515B8D304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Низкая самооценка</a:t>
          </a:r>
          <a:endParaRPr lang="ru-RU" dirty="0">
            <a:latin typeface="+mj-lt"/>
          </a:endParaRPr>
        </a:p>
      </dgm:t>
    </dgm:pt>
    <dgm:pt modelId="{76D4267F-A1ED-4ADF-B391-1A26D50F046E}" type="parTrans" cxnId="{62700DEB-9B5C-42AF-A9D0-7338EFEAC8BD}">
      <dgm:prSet/>
      <dgm:spPr/>
      <dgm:t>
        <a:bodyPr/>
        <a:lstStyle/>
        <a:p>
          <a:pPr algn="ctr"/>
          <a:endParaRPr lang="ru-RU"/>
        </a:p>
      </dgm:t>
    </dgm:pt>
    <dgm:pt modelId="{CA9E2F87-4716-4170-AECE-264CF7CD5C8B}" type="sibTrans" cxnId="{62700DEB-9B5C-42AF-A9D0-7338EFEAC8BD}">
      <dgm:prSet/>
      <dgm:spPr/>
      <dgm:t>
        <a:bodyPr/>
        <a:lstStyle/>
        <a:p>
          <a:pPr algn="ctr"/>
          <a:endParaRPr lang="ru-RU"/>
        </a:p>
      </dgm:t>
    </dgm:pt>
    <dgm:pt modelId="{27F24B6D-B569-4A12-BAC8-8505582EAC73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Депрессии</a:t>
          </a:r>
          <a:endParaRPr lang="ru-RU" dirty="0">
            <a:latin typeface="+mj-lt"/>
          </a:endParaRPr>
        </a:p>
      </dgm:t>
    </dgm:pt>
    <dgm:pt modelId="{65B1DBE7-8411-4038-BE17-243730533A1A}" type="parTrans" cxnId="{D8A59DC9-1D9E-4414-BB0E-8F48049BB455}">
      <dgm:prSet/>
      <dgm:spPr/>
      <dgm:t>
        <a:bodyPr/>
        <a:lstStyle/>
        <a:p>
          <a:pPr algn="ctr"/>
          <a:endParaRPr lang="ru-RU"/>
        </a:p>
      </dgm:t>
    </dgm:pt>
    <dgm:pt modelId="{06D3555F-74AD-495B-B12A-C727BC39DA1A}" type="sibTrans" cxnId="{D8A59DC9-1D9E-4414-BB0E-8F48049BB455}">
      <dgm:prSet/>
      <dgm:spPr/>
      <dgm:t>
        <a:bodyPr/>
        <a:lstStyle/>
        <a:p>
          <a:pPr algn="ctr"/>
          <a:endParaRPr lang="ru-RU"/>
        </a:p>
      </dgm:t>
    </dgm:pt>
    <dgm:pt modelId="{F9F37B6E-5526-428E-B0CC-36A1C8F2DE7E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Нарушение пищевого поведения</a:t>
          </a:r>
          <a:endParaRPr lang="ru-RU" dirty="0">
            <a:latin typeface="+mj-lt"/>
          </a:endParaRPr>
        </a:p>
      </dgm:t>
    </dgm:pt>
    <dgm:pt modelId="{62A67D60-6305-4FA0-B40D-B526C0C35646}" type="parTrans" cxnId="{F9D16774-EBC7-45FB-B3AE-5AC625F23CF0}">
      <dgm:prSet/>
      <dgm:spPr/>
      <dgm:t>
        <a:bodyPr/>
        <a:lstStyle/>
        <a:p>
          <a:pPr algn="ctr"/>
          <a:endParaRPr lang="ru-RU"/>
        </a:p>
      </dgm:t>
    </dgm:pt>
    <dgm:pt modelId="{5F8C0E38-85ED-4177-83E9-93AA13A38472}" type="sibTrans" cxnId="{F9D16774-EBC7-45FB-B3AE-5AC625F23CF0}">
      <dgm:prSet/>
      <dgm:spPr/>
      <dgm:t>
        <a:bodyPr/>
        <a:lstStyle/>
        <a:p>
          <a:pPr algn="ctr"/>
          <a:endParaRPr lang="ru-RU"/>
        </a:p>
      </dgm:t>
    </dgm:pt>
    <dgm:pt modelId="{DF81E83A-18CB-462A-A7FE-A87A02061DAE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Потеря веры в себя</a:t>
          </a:r>
          <a:endParaRPr lang="ru-RU" dirty="0">
            <a:latin typeface="+mj-lt"/>
          </a:endParaRPr>
        </a:p>
      </dgm:t>
    </dgm:pt>
    <dgm:pt modelId="{676B62B3-B20A-43A9-A7E9-F8C21C0F8D4F}" type="parTrans" cxnId="{D1316EF4-6AED-4EB7-9AFE-7EC60D2F85F4}">
      <dgm:prSet/>
      <dgm:spPr/>
      <dgm:t>
        <a:bodyPr/>
        <a:lstStyle/>
        <a:p>
          <a:pPr algn="ctr"/>
          <a:endParaRPr lang="ru-RU"/>
        </a:p>
      </dgm:t>
    </dgm:pt>
    <dgm:pt modelId="{8035D6F0-80D4-4BAD-A0B3-C9EB38A9A7B3}" type="sibTrans" cxnId="{D1316EF4-6AED-4EB7-9AFE-7EC60D2F85F4}">
      <dgm:prSet/>
      <dgm:spPr/>
      <dgm:t>
        <a:bodyPr/>
        <a:lstStyle/>
        <a:p>
          <a:pPr algn="ctr"/>
          <a:endParaRPr lang="ru-RU"/>
        </a:p>
      </dgm:t>
    </dgm:pt>
    <dgm:pt modelId="{89FDC216-DD4B-40DB-9A9B-673EBF4F3FC4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Появление зависимостей</a:t>
          </a:r>
          <a:endParaRPr lang="ru-RU" dirty="0">
            <a:latin typeface="+mj-lt"/>
          </a:endParaRPr>
        </a:p>
      </dgm:t>
    </dgm:pt>
    <dgm:pt modelId="{EFC44085-5160-4BEE-A90C-547A66CAED87}" type="parTrans" cxnId="{B2AC33C7-C31B-465B-B801-E3C89272C5E0}">
      <dgm:prSet/>
      <dgm:spPr/>
      <dgm:t>
        <a:bodyPr/>
        <a:lstStyle/>
        <a:p>
          <a:pPr algn="ctr"/>
          <a:endParaRPr lang="ru-RU"/>
        </a:p>
      </dgm:t>
    </dgm:pt>
    <dgm:pt modelId="{489DE872-3EB9-4C99-9A76-0C5543B14160}" type="sibTrans" cxnId="{B2AC33C7-C31B-465B-B801-E3C89272C5E0}">
      <dgm:prSet/>
      <dgm:spPr/>
      <dgm:t>
        <a:bodyPr/>
        <a:lstStyle/>
        <a:p>
          <a:pPr algn="ctr"/>
          <a:endParaRPr lang="ru-RU"/>
        </a:p>
      </dgm:t>
    </dgm:pt>
    <dgm:pt modelId="{C04CD9CD-3368-45A4-A187-DD4C6D18ED50}">
      <dgm:prSet phldrT="[Текст]"/>
      <dgm:spPr/>
      <dgm:t>
        <a:bodyPr/>
        <a:lstStyle/>
        <a:p>
          <a:pPr algn="ctr"/>
          <a:r>
            <a:rPr lang="ru-RU" dirty="0" smtClean="0">
              <a:latin typeface="+mj-lt"/>
            </a:rPr>
            <a:t>Ощущение бессилия</a:t>
          </a:r>
          <a:endParaRPr lang="ru-RU" dirty="0">
            <a:latin typeface="+mj-lt"/>
          </a:endParaRPr>
        </a:p>
      </dgm:t>
    </dgm:pt>
    <dgm:pt modelId="{89786F50-F2F3-4637-B258-88BEB170D7E7}" type="parTrans" cxnId="{0F7A52CA-F47D-486D-BC87-ABFB47C3CB37}">
      <dgm:prSet/>
      <dgm:spPr/>
      <dgm:t>
        <a:bodyPr/>
        <a:lstStyle/>
        <a:p>
          <a:pPr algn="ctr"/>
          <a:endParaRPr lang="ru-RU"/>
        </a:p>
      </dgm:t>
    </dgm:pt>
    <dgm:pt modelId="{430CFC41-B369-482C-865B-A44100382D4F}" type="sibTrans" cxnId="{0F7A52CA-F47D-486D-BC87-ABFB47C3CB37}">
      <dgm:prSet/>
      <dgm:spPr/>
      <dgm:t>
        <a:bodyPr/>
        <a:lstStyle/>
        <a:p>
          <a:pPr algn="ctr"/>
          <a:endParaRPr lang="ru-RU"/>
        </a:p>
      </dgm:t>
    </dgm:pt>
    <dgm:pt modelId="{3BA0F96A-E06B-4F6C-84BB-8B2CAC2FB1A3}" type="pres">
      <dgm:prSet presAssocID="{3AF2C359-9157-4C29-85F3-26CBB0E3C0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40DA0-C028-4C47-A7E8-DFD516169BE1}" type="pres">
      <dgm:prSet presAssocID="{1E885670-8468-4EF7-B359-A4514B5DF1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36E92-CF8A-4B0B-B056-71890000F472}" type="pres">
      <dgm:prSet presAssocID="{2784404B-EBB6-49C0-85DD-18FBDA57039A}" presName="sibTrans" presStyleCnt="0"/>
      <dgm:spPr/>
    </dgm:pt>
    <dgm:pt modelId="{749A478E-4D6D-47DD-AF5E-E7D5BE0870D1}" type="pres">
      <dgm:prSet presAssocID="{21B6C967-1286-429B-A926-700515B8D30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8E36A-9FCF-4EC5-9FD9-F69018FD2BC6}" type="pres">
      <dgm:prSet presAssocID="{CA9E2F87-4716-4170-AECE-264CF7CD5C8B}" presName="sibTrans" presStyleCnt="0"/>
      <dgm:spPr/>
    </dgm:pt>
    <dgm:pt modelId="{0E60567A-05F2-482E-808E-9533EEE97F3E}" type="pres">
      <dgm:prSet presAssocID="{27F24B6D-B569-4A12-BAC8-8505582EAC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12D94-3534-4E65-A012-EB0A411B0DEB}" type="pres">
      <dgm:prSet presAssocID="{06D3555F-74AD-495B-B12A-C727BC39DA1A}" presName="sibTrans" presStyleCnt="0"/>
      <dgm:spPr/>
    </dgm:pt>
    <dgm:pt modelId="{DC88B1E2-D6AD-44DB-804B-33878E1699B7}" type="pres">
      <dgm:prSet presAssocID="{F9F37B6E-5526-428E-B0CC-36A1C8F2DE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4C1A8-B959-4BD8-ADDE-0615F413FAB0}" type="pres">
      <dgm:prSet presAssocID="{5F8C0E38-85ED-4177-83E9-93AA13A38472}" presName="sibTrans" presStyleCnt="0"/>
      <dgm:spPr/>
    </dgm:pt>
    <dgm:pt modelId="{9C598C75-6839-4178-83C1-021CB6B769D3}" type="pres">
      <dgm:prSet presAssocID="{DF81E83A-18CB-462A-A7FE-A87A02061D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EEF62-CFBE-49AD-941B-5A83604D60F9}" type="pres">
      <dgm:prSet presAssocID="{8035D6F0-80D4-4BAD-A0B3-C9EB38A9A7B3}" presName="sibTrans" presStyleCnt="0"/>
      <dgm:spPr/>
    </dgm:pt>
    <dgm:pt modelId="{C146BCEC-BF15-4745-B472-A5A197C23FC3}" type="pres">
      <dgm:prSet presAssocID="{89FDC216-DD4B-40DB-9A9B-673EBF4F3FC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6E4D1-717E-47E3-B2C6-2E07E6F24631}" type="pres">
      <dgm:prSet presAssocID="{489DE872-3EB9-4C99-9A76-0C5543B14160}" presName="sibTrans" presStyleCnt="0"/>
      <dgm:spPr/>
    </dgm:pt>
    <dgm:pt modelId="{CF6DB81D-923E-4A58-9394-0D56332D8981}" type="pres">
      <dgm:prSet presAssocID="{C04CD9CD-3368-45A4-A187-DD4C6D18ED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B12D3-F642-43AC-837A-240A1139363A}" type="presOf" srcId="{3AF2C359-9157-4C29-85F3-26CBB0E3C0E8}" destId="{3BA0F96A-E06B-4F6C-84BB-8B2CAC2FB1A3}" srcOrd="0" destOrd="0" presId="urn:microsoft.com/office/officeart/2005/8/layout/default"/>
    <dgm:cxn modelId="{F9D16774-EBC7-45FB-B3AE-5AC625F23CF0}" srcId="{3AF2C359-9157-4C29-85F3-26CBB0E3C0E8}" destId="{F9F37B6E-5526-428E-B0CC-36A1C8F2DE7E}" srcOrd="3" destOrd="0" parTransId="{62A67D60-6305-4FA0-B40D-B526C0C35646}" sibTransId="{5F8C0E38-85ED-4177-83E9-93AA13A38472}"/>
    <dgm:cxn modelId="{62700DEB-9B5C-42AF-A9D0-7338EFEAC8BD}" srcId="{3AF2C359-9157-4C29-85F3-26CBB0E3C0E8}" destId="{21B6C967-1286-429B-A926-700515B8D304}" srcOrd="1" destOrd="0" parTransId="{76D4267F-A1ED-4ADF-B391-1A26D50F046E}" sibTransId="{CA9E2F87-4716-4170-AECE-264CF7CD5C8B}"/>
    <dgm:cxn modelId="{B2AC33C7-C31B-465B-B801-E3C89272C5E0}" srcId="{3AF2C359-9157-4C29-85F3-26CBB0E3C0E8}" destId="{89FDC216-DD4B-40DB-9A9B-673EBF4F3FC4}" srcOrd="5" destOrd="0" parTransId="{EFC44085-5160-4BEE-A90C-547A66CAED87}" sibTransId="{489DE872-3EB9-4C99-9A76-0C5543B14160}"/>
    <dgm:cxn modelId="{C227E867-E2D5-4AD7-82F8-AB5C3A9CE801}" type="presOf" srcId="{1E885670-8468-4EF7-B359-A4514B5DF176}" destId="{5C240DA0-C028-4C47-A7E8-DFD516169BE1}" srcOrd="0" destOrd="0" presId="urn:microsoft.com/office/officeart/2005/8/layout/default"/>
    <dgm:cxn modelId="{F333EE4C-4BCD-4284-A34E-98039E4A2324}" type="presOf" srcId="{C04CD9CD-3368-45A4-A187-DD4C6D18ED50}" destId="{CF6DB81D-923E-4A58-9394-0D56332D8981}" srcOrd="0" destOrd="0" presId="urn:microsoft.com/office/officeart/2005/8/layout/default"/>
    <dgm:cxn modelId="{D1316EF4-6AED-4EB7-9AFE-7EC60D2F85F4}" srcId="{3AF2C359-9157-4C29-85F3-26CBB0E3C0E8}" destId="{DF81E83A-18CB-462A-A7FE-A87A02061DAE}" srcOrd="4" destOrd="0" parTransId="{676B62B3-B20A-43A9-A7E9-F8C21C0F8D4F}" sibTransId="{8035D6F0-80D4-4BAD-A0B3-C9EB38A9A7B3}"/>
    <dgm:cxn modelId="{0F7A52CA-F47D-486D-BC87-ABFB47C3CB37}" srcId="{3AF2C359-9157-4C29-85F3-26CBB0E3C0E8}" destId="{C04CD9CD-3368-45A4-A187-DD4C6D18ED50}" srcOrd="6" destOrd="0" parTransId="{89786F50-F2F3-4637-B258-88BEB170D7E7}" sibTransId="{430CFC41-B369-482C-865B-A44100382D4F}"/>
    <dgm:cxn modelId="{D8A59DC9-1D9E-4414-BB0E-8F48049BB455}" srcId="{3AF2C359-9157-4C29-85F3-26CBB0E3C0E8}" destId="{27F24B6D-B569-4A12-BAC8-8505582EAC73}" srcOrd="2" destOrd="0" parTransId="{65B1DBE7-8411-4038-BE17-243730533A1A}" sibTransId="{06D3555F-74AD-495B-B12A-C727BC39DA1A}"/>
    <dgm:cxn modelId="{AEC28C1B-4A78-4627-9A03-495A03B0944E}" type="presOf" srcId="{21B6C967-1286-429B-A926-700515B8D304}" destId="{749A478E-4D6D-47DD-AF5E-E7D5BE0870D1}" srcOrd="0" destOrd="0" presId="urn:microsoft.com/office/officeart/2005/8/layout/default"/>
    <dgm:cxn modelId="{6AC7F817-72F9-409B-BD21-86E297C6CBE6}" type="presOf" srcId="{89FDC216-DD4B-40DB-9A9B-673EBF4F3FC4}" destId="{C146BCEC-BF15-4745-B472-A5A197C23FC3}" srcOrd="0" destOrd="0" presId="urn:microsoft.com/office/officeart/2005/8/layout/default"/>
    <dgm:cxn modelId="{9F34B907-549B-4F5E-AE59-D51FA378B80D}" type="presOf" srcId="{F9F37B6E-5526-428E-B0CC-36A1C8F2DE7E}" destId="{DC88B1E2-D6AD-44DB-804B-33878E1699B7}" srcOrd="0" destOrd="0" presId="urn:microsoft.com/office/officeart/2005/8/layout/default"/>
    <dgm:cxn modelId="{7BB48BBF-818B-4F45-B277-F49FF62C42BC}" type="presOf" srcId="{DF81E83A-18CB-462A-A7FE-A87A02061DAE}" destId="{9C598C75-6839-4178-83C1-021CB6B769D3}" srcOrd="0" destOrd="0" presId="urn:microsoft.com/office/officeart/2005/8/layout/default"/>
    <dgm:cxn modelId="{AB33274B-1CF9-4BF2-AF9F-96EE81B8B6B7}" srcId="{3AF2C359-9157-4C29-85F3-26CBB0E3C0E8}" destId="{1E885670-8468-4EF7-B359-A4514B5DF176}" srcOrd="0" destOrd="0" parTransId="{B73E613E-ADB4-45B8-B2A5-E1B5176A13C2}" sibTransId="{2784404B-EBB6-49C0-85DD-18FBDA57039A}"/>
    <dgm:cxn modelId="{976ABC27-8179-437A-868E-DD712FEECCC1}" type="presOf" srcId="{27F24B6D-B569-4A12-BAC8-8505582EAC73}" destId="{0E60567A-05F2-482E-808E-9533EEE97F3E}" srcOrd="0" destOrd="0" presId="urn:microsoft.com/office/officeart/2005/8/layout/default"/>
    <dgm:cxn modelId="{C0409240-86A3-430E-B0B0-6D05FFDA0F37}" type="presParOf" srcId="{3BA0F96A-E06B-4F6C-84BB-8B2CAC2FB1A3}" destId="{5C240DA0-C028-4C47-A7E8-DFD516169BE1}" srcOrd="0" destOrd="0" presId="urn:microsoft.com/office/officeart/2005/8/layout/default"/>
    <dgm:cxn modelId="{0CACCAA1-5FA2-4F8E-8174-E0C5FE06F76E}" type="presParOf" srcId="{3BA0F96A-E06B-4F6C-84BB-8B2CAC2FB1A3}" destId="{F8E36E92-CF8A-4B0B-B056-71890000F472}" srcOrd="1" destOrd="0" presId="urn:microsoft.com/office/officeart/2005/8/layout/default"/>
    <dgm:cxn modelId="{118FEF58-2A2C-4DBD-BC61-E1184648F3CF}" type="presParOf" srcId="{3BA0F96A-E06B-4F6C-84BB-8B2CAC2FB1A3}" destId="{749A478E-4D6D-47DD-AF5E-E7D5BE0870D1}" srcOrd="2" destOrd="0" presId="urn:microsoft.com/office/officeart/2005/8/layout/default"/>
    <dgm:cxn modelId="{1D14BB56-AF56-49B6-8254-179F5F215946}" type="presParOf" srcId="{3BA0F96A-E06B-4F6C-84BB-8B2CAC2FB1A3}" destId="{36C8E36A-9FCF-4EC5-9FD9-F69018FD2BC6}" srcOrd="3" destOrd="0" presId="urn:microsoft.com/office/officeart/2005/8/layout/default"/>
    <dgm:cxn modelId="{5902B9E7-F195-41C3-B392-040E8202747C}" type="presParOf" srcId="{3BA0F96A-E06B-4F6C-84BB-8B2CAC2FB1A3}" destId="{0E60567A-05F2-482E-808E-9533EEE97F3E}" srcOrd="4" destOrd="0" presId="urn:microsoft.com/office/officeart/2005/8/layout/default"/>
    <dgm:cxn modelId="{E13DBB74-03BB-497E-BB42-DF7AAD235283}" type="presParOf" srcId="{3BA0F96A-E06B-4F6C-84BB-8B2CAC2FB1A3}" destId="{74A12D94-3534-4E65-A012-EB0A411B0DEB}" srcOrd="5" destOrd="0" presId="urn:microsoft.com/office/officeart/2005/8/layout/default"/>
    <dgm:cxn modelId="{899AB88B-3BA1-43F5-80B3-A0E3E9163BE5}" type="presParOf" srcId="{3BA0F96A-E06B-4F6C-84BB-8B2CAC2FB1A3}" destId="{DC88B1E2-D6AD-44DB-804B-33878E1699B7}" srcOrd="6" destOrd="0" presId="urn:microsoft.com/office/officeart/2005/8/layout/default"/>
    <dgm:cxn modelId="{595BAF8C-B915-4A22-B676-12A162490A2D}" type="presParOf" srcId="{3BA0F96A-E06B-4F6C-84BB-8B2CAC2FB1A3}" destId="{F434C1A8-B959-4BD8-ADDE-0615F413FAB0}" srcOrd="7" destOrd="0" presId="urn:microsoft.com/office/officeart/2005/8/layout/default"/>
    <dgm:cxn modelId="{0717E096-3C3C-46B7-AC3A-E3118DB6D5E9}" type="presParOf" srcId="{3BA0F96A-E06B-4F6C-84BB-8B2CAC2FB1A3}" destId="{9C598C75-6839-4178-83C1-021CB6B769D3}" srcOrd="8" destOrd="0" presId="urn:microsoft.com/office/officeart/2005/8/layout/default"/>
    <dgm:cxn modelId="{16D64720-2822-443A-8FFF-9DCAB5334132}" type="presParOf" srcId="{3BA0F96A-E06B-4F6C-84BB-8B2CAC2FB1A3}" destId="{D1FEEF62-CFBE-49AD-941B-5A83604D60F9}" srcOrd="9" destOrd="0" presId="urn:microsoft.com/office/officeart/2005/8/layout/default"/>
    <dgm:cxn modelId="{EA32D706-D8F0-4ADC-B493-D427C7BF3D15}" type="presParOf" srcId="{3BA0F96A-E06B-4F6C-84BB-8B2CAC2FB1A3}" destId="{C146BCEC-BF15-4745-B472-A5A197C23FC3}" srcOrd="10" destOrd="0" presId="urn:microsoft.com/office/officeart/2005/8/layout/default"/>
    <dgm:cxn modelId="{A8B750C2-4998-472E-888B-BD0A0E837F82}" type="presParOf" srcId="{3BA0F96A-E06B-4F6C-84BB-8B2CAC2FB1A3}" destId="{1336E4D1-717E-47E3-B2C6-2E07E6F24631}" srcOrd="11" destOrd="0" presId="urn:microsoft.com/office/officeart/2005/8/layout/default"/>
    <dgm:cxn modelId="{56A9C130-F57C-4F36-82BE-93CCF1AD5C1E}" type="presParOf" srcId="{3BA0F96A-E06B-4F6C-84BB-8B2CAC2FB1A3}" destId="{CF6DB81D-923E-4A58-9394-0D56332D898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38154-B5A2-4C5D-BB88-8E43322B48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8F617-0022-455E-BDA2-1ED3F490954B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dirty="0" smtClean="0">
              <a:latin typeface="+mj-lt"/>
            </a:rPr>
            <a:t>Зависть</a:t>
          </a:r>
          <a:endParaRPr lang="ru-RU" sz="1700" dirty="0">
            <a:latin typeface="+mj-lt"/>
          </a:endParaRPr>
        </a:p>
      </dgm:t>
    </dgm:pt>
    <dgm:pt modelId="{53484001-B5DA-4A77-8D86-DB933D86F64E}" type="parTrans" cxnId="{B772E231-E3B5-40B9-B6D6-42A4F78A1321}">
      <dgm:prSet/>
      <dgm:spPr/>
      <dgm:t>
        <a:bodyPr/>
        <a:lstStyle/>
        <a:p>
          <a:endParaRPr lang="ru-RU"/>
        </a:p>
      </dgm:t>
    </dgm:pt>
    <dgm:pt modelId="{A1508669-C1D0-4076-9341-5C9F4F358CE6}" type="sibTrans" cxnId="{B772E231-E3B5-40B9-B6D6-42A4F78A1321}">
      <dgm:prSet/>
      <dgm:spPr/>
      <dgm:t>
        <a:bodyPr/>
        <a:lstStyle/>
        <a:p>
          <a:endParaRPr lang="ru-RU"/>
        </a:p>
      </dgm:t>
    </dgm:pt>
    <dgm:pt modelId="{328CF75A-F256-4E9E-A839-2F92AABFA924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+mj-lt"/>
            </a:rPr>
            <a:t>Самоутверждение в коллективе</a:t>
          </a:r>
          <a:endParaRPr lang="ru-RU" sz="1600" dirty="0">
            <a:latin typeface="+mj-lt"/>
          </a:endParaRPr>
        </a:p>
      </dgm:t>
    </dgm:pt>
    <dgm:pt modelId="{CD350E79-D0E5-4801-8975-3B42AB54652B}" type="parTrans" cxnId="{BE37B83F-14F6-4516-9382-2ACD86F55A69}">
      <dgm:prSet/>
      <dgm:spPr/>
      <dgm:t>
        <a:bodyPr/>
        <a:lstStyle/>
        <a:p>
          <a:endParaRPr lang="ru-RU"/>
        </a:p>
      </dgm:t>
    </dgm:pt>
    <dgm:pt modelId="{82A3DD20-C67F-4FCF-B875-C9253F4DDC8C}" type="sibTrans" cxnId="{BE37B83F-14F6-4516-9382-2ACD86F55A69}">
      <dgm:prSet/>
      <dgm:spPr/>
      <dgm:t>
        <a:bodyPr/>
        <a:lstStyle/>
        <a:p>
          <a:endParaRPr lang="ru-RU"/>
        </a:p>
      </dgm:t>
    </dgm:pt>
    <dgm:pt modelId="{64CC056D-2CB8-4C55-BC4D-AB094CBCCE35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+mj-lt"/>
            </a:rPr>
            <a:t>Стремление быть в центре внимания</a:t>
          </a:r>
          <a:endParaRPr lang="ru-RU" sz="1600" dirty="0">
            <a:latin typeface="+mj-lt"/>
          </a:endParaRPr>
        </a:p>
      </dgm:t>
    </dgm:pt>
    <dgm:pt modelId="{815635F7-54F3-4EFF-854A-A161F0CF55C0}" type="parTrans" cxnId="{314221A7-BB89-4380-8B3D-E8E270C3EC05}">
      <dgm:prSet/>
      <dgm:spPr/>
      <dgm:t>
        <a:bodyPr/>
        <a:lstStyle/>
        <a:p>
          <a:endParaRPr lang="ru-RU"/>
        </a:p>
      </dgm:t>
    </dgm:pt>
    <dgm:pt modelId="{F68B5D28-235B-4C27-87A1-9049FA340691}" type="sibTrans" cxnId="{314221A7-BB89-4380-8B3D-E8E270C3EC05}">
      <dgm:prSet/>
      <dgm:spPr/>
      <dgm:t>
        <a:bodyPr/>
        <a:lstStyle/>
        <a:p>
          <a:endParaRPr lang="ru-RU"/>
        </a:p>
      </dgm:t>
    </dgm:pt>
    <dgm:pt modelId="{D440BC36-1E72-4949-AA8C-59F1E5F1EEE3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+mj-lt"/>
            </a:rPr>
            <a:t>Месть</a:t>
          </a:r>
          <a:endParaRPr lang="ru-RU" dirty="0">
            <a:latin typeface="+mj-lt"/>
          </a:endParaRPr>
        </a:p>
      </dgm:t>
    </dgm:pt>
    <dgm:pt modelId="{E948B1EA-ECAB-4020-9E7C-408214F4935F}" type="parTrans" cxnId="{FB190BA9-DE0E-4E97-8C05-052585A55842}">
      <dgm:prSet/>
      <dgm:spPr/>
      <dgm:t>
        <a:bodyPr/>
        <a:lstStyle/>
        <a:p>
          <a:endParaRPr lang="ru-RU"/>
        </a:p>
      </dgm:t>
    </dgm:pt>
    <dgm:pt modelId="{6D846884-F761-490B-8004-ED0DB07C7707}" type="sibTrans" cxnId="{FB190BA9-DE0E-4E97-8C05-052585A55842}">
      <dgm:prSet/>
      <dgm:spPr/>
      <dgm:t>
        <a:bodyPr/>
        <a:lstStyle/>
        <a:p>
          <a:endParaRPr lang="ru-RU"/>
        </a:p>
      </dgm:t>
    </dgm:pt>
    <dgm:pt modelId="{1E5B3FCB-FE18-4D96-BFFE-BA1EA6E00C8C}" type="pres">
      <dgm:prSet presAssocID="{F0C38154-B5A2-4C5D-BB88-8E43322B48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3AD22-1226-4BD4-914C-3D729D86AA87}" type="pres">
      <dgm:prSet presAssocID="{05C8F617-0022-455E-BDA2-1ED3F490954B}" presName="parentLin" presStyleCnt="0"/>
      <dgm:spPr/>
    </dgm:pt>
    <dgm:pt modelId="{EFB5E078-58B2-45EB-BB8B-24BA9AC994F0}" type="pres">
      <dgm:prSet presAssocID="{05C8F617-0022-455E-BDA2-1ED3F490954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22EEECB-0407-4124-91F8-1AD4E8ACE171}" type="pres">
      <dgm:prSet presAssocID="{05C8F617-0022-455E-BDA2-1ED3F49095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87016-2B1F-43CA-8509-93F7B9BD87FE}" type="pres">
      <dgm:prSet presAssocID="{05C8F617-0022-455E-BDA2-1ED3F490954B}" presName="negativeSpace" presStyleCnt="0"/>
      <dgm:spPr/>
    </dgm:pt>
    <dgm:pt modelId="{EF165C62-D988-4715-BF16-A13F27ED1EDB}" type="pres">
      <dgm:prSet presAssocID="{05C8F617-0022-455E-BDA2-1ED3F490954B}" presName="childText" presStyleLbl="conFgAcc1" presStyleIdx="0" presStyleCnt="4">
        <dgm:presLayoutVars>
          <dgm:bulletEnabled val="1"/>
        </dgm:presLayoutVars>
      </dgm:prSet>
      <dgm:spPr/>
    </dgm:pt>
    <dgm:pt modelId="{E86C4465-6DF5-47C3-9625-91CA753B7EF8}" type="pres">
      <dgm:prSet presAssocID="{A1508669-C1D0-4076-9341-5C9F4F358CE6}" presName="spaceBetweenRectangles" presStyleCnt="0"/>
      <dgm:spPr/>
    </dgm:pt>
    <dgm:pt modelId="{D13A7857-81AC-464D-8E7C-45047DFC93F1}" type="pres">
      <dgm:prSet presAssocID="{328CF75A-F256-4E9E-A839-2F92AABFA924}" presName="parentLin" presStyleCnt="0"/>
      <dgm:spPr/>
    </dgm:pt>
    <dgm:pt modelId="{29BBF06F-688C-4A39-BA05-2262858C5B2C}" type="pres">
      <dgm:prSet presAssocID="{328CF75A-F256-4E9E-A839-2F92AABFA9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FD38A00-5C77-4512-A31A-DCC582C43B2E}" type="pres">
      <dgm:prSet presAssocID="{328CF75A-F256-4E9E-A839-2F92AABFA9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4AEA3-01D2-4772-8B65-CC0343AFC4E7}" type="pres">
      <dgm:prSet presAssocID="{328CF75A-F256-4E9E-A839-2F92AABFA924}" presName="negativeSpace" presStyleCnt="0"/>
      <dgm:spPr/>
    </dgm:pt>
    <dgm:pt modelId="{2CA569F3-0C62-483C-AD8B-8B4069F8E6C9}" type="pres">
      <dgm:prSet presAssocID="{328CF75A-F256-4E9E-A839-2F92AABFA924}" presName="childText" presStyleLbl="conFgAcc1" presStyleIdx="1" presStyleCnt="4">
        <dgm:presLayoutVars>
          <dgm:bulletEnabled val="1"/>
        </dgm:presLayoutVars>
      </dgm:prSet>
      <dgm:spPr/>
    </dgm:pt>
    <dgm:pt modelId="{4EF68B2A-C768-4660-8238-41C450066D3D}" type="pres">
      <dgm:prSet presAssocID="{82A3DD20-C67F-4FCF-B875-C9253F4DDC8C}" presName="spaceBetweenRectangles" presStyleCnt="0"/>
      <dgm:spPr/>
    </dgm:pt>
    <dgm:pt modelId="{D40C180A-E62B-4532-8070-DF6E18D7F44C}" type="pres">
      <dgm:prSet presAssocID="{64CC056D-2CB8-4C55-BC4D-AB094CBCCE35}" presName="parentLin" presStyleCnt="0"/>
      <dgm:spPr/>
    </dgm:pt>
    <dgm:pt modelId="{333F177B-4333-4B90-B96C-FFE9D9D1C3EF}" type="pres">
      <dgm:prSet presAssocID="{64CC056D-2CB8-4C55-BC4D-AB094CBCCE3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A5CCCD8-4622-434A-A563-505F766A74A7}" type="pres">
      <dgm:prSet presAssocID="{64CC056D-2CB8-4C55-BC4D-AB094CBCCE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CBAB7-D668-494E-B0D7-30C63E981B80}" type="pres">
      <dgm:prSet presAssocID="{64CC056D-2CB8-4C55-BC4D-AB094CBCCE35}" presName="negativeSpace" presStyleCnt="0"/>
      <dgm:spPr/>
    </dgm:pt>
    <dgm:pt modelId="{B6160089-B82D-46F6-AA1B-9575D61C073A}" type="pres">
      <dgm:prSet presAssocID="{64CC056D-2CB8-4C55-BC4D-AB094CBCCE35}" presName="childText" presStyleLbl="conFgAcc1" presStyleIdx="2" presStyleCnt="4">
        <dgm:presLayoutVars>
          <dgm:bulletEnabled val="1"/>
        </dgm:presLayoutVars>
      </dgm:prSet>
      <dgm:spPr/>
    </dgm:pt>
    <dgm:pt modelId="{98B09613-FB9D-40C8-A59E-4A0A33F7386D}" type="pres">
      <dgm:prSet presAssocID="{F68B5D28-235B-4C27-87A1-9049FA340691}" presName="spaceBetweenRectangles" presStyleCnt="0"/>
      <dgm:spPr/>
    </dgm:pt>
    <dgm:pt modelId="{F69A6638-8A9D-48CD-A665-D199E6A20BC3}" type="pres">
      <dgm:prSet presAssocID="{D440BC36-1E72-4949-AA8C-59F1E5F1EEE3}" presName="parentLin" presStyleCnt="0"/>
      <dgm:spPr/>
    </dgm:pt>
    <dgm:pt modelId="{251438FE-4C1E-4182-B31C-C1AF4F1637A7}" type="pres">
      <dgm:prSet presAssocID="{D440BC36-1E72-4949-AA8C-59F1E5F1EEE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25249C6-69E7-4AB7-8488-661A357BCA82}" type="pres">
      <dgm:prSet presAssocID="{D440BC36-1E72-4949-AA8C-59F1E5F1EE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5F460-8E75-4D20-A594-EA68CC230DA8}" type="pres">
      <dgm:prSet presAssocID="{D440BC36-1E72-4949-AA8C-59F1E5F1EEE3}" presName="negativeSpace" presStyleCnt="0"/>
      <dgm:spPr/>
    </dgm:pt>
    <dgm:pt modelId="{FE4C68DE-2CE0-4A0F-B522-A2BD93FDEC23}" type="pres">
      <dgm:prSet presAssocID="{D440BC36-1E72-4949-AA8C-59F1E5F1EE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9CD773-7753-4DEF-8444-B0CF3A08B528}" type="presOf" srcId="{64CC056D-2CB8-4C55-BC4D-AB094CBCCE35}" destId="{2A5CCCD8-4622-434A-A563-505F766A74A7}" srcOrd="1" destOrd="0" presId="urn:microsoft.com/office/officeart/2005/8/layout/list1"/>
    <dgm:cxn modelId="{B030D509-A000-4676-88E9-4738B15D81FC}" type="presOf" srcId="{328CF75A-F256-4E9E-A839-2F92AABFA924}" destId="{29BBF06F-688C-4A39-BA05-2262858C5B2C}" srcOrd="0" destOrd="0" presId="urn:microsoft.com/office/officeart/2005/8/layout/list1"/>
    <dgm:cxn modelId="{FB190BA9-DE0E-4E97-8C05-052585A55842}" srcId="{F0C38154-B5A2-4C5D-BB88-8E43322B48CA}" destId="{D440BC36-1E72-4949-AA8C-59F1E5F1EEE3}" srcOrd="3" destOrd="0" parTransId="{E948B1EA-ECAB-4020-9E7C-408214F4935F}" sibTransId="{6D846884-F761-490B-8004-ED0DB07C7707}"/>
    <dgm:cxn modelId="{0A2865FD-1BCF-4C00-8ED9-13FE303600AF}" type="presOf" srcId="{328CF75A-F256-4E9E-A839-2F92AABFA924}" destId="{DFD38A00-5C77-4512-A31A-DCC582C43B2E}" srcOrd="1" destOrd="0" presId="urn:microsoft.com/office/officeart/2005/8/layout/list1"/>
    <dgm:cxn modelId="{0BE2C2DC-3C3B-42D0-A82F-E435B7711787}" type="presOf" srcId="{05C8F617-0022-455E-BDA2-1ED3F490954B}" destId="{622EEECB-0407-4124-91F8-1AD4E8ACE171}" srcOrd="1" destOrd="0" presId="urn:microsoft.com/office/officeart/2005/8/layout/list1"/>
    <dgm:cxn modelId="{146A557D-F784-49CD-93DE-FAC70BE7F8D7}" type="presOf" srcId="{D440BC36-1E72-4949-AA8C-59F1E5F1EEE3}" destId="{325249C6-69E7-4AB7-8488-661A357BCA82}" srcOrd="1" destOrd="0" presId="urn:microsoft.com/office/officeart/2005/8/layout/list1"/>
    <dgm:cxn modelId="{0ED09334-52D5-44FB-82D7-E245FA21AE91}" type="presOf" srcId="{D440BC36-1E72-4949-AA8C-59F1E5F1EEE3}" destId="{251438FE-4C1E-4182-B31C-C1AF4F1637A7}" srcOrd="0" destOrd="0" presId="urn:microsoft.com/office/officeart/2005/8/layout/list1"/>
    <dgm:cxn modelId="{B772E231-E3B5-40B9-B6D6-42A4F78A1321}" srcId="{F0C38154-B5A2-4C5D-BB88-8E43322B48CA}" destId="{05C8F617-0022-455E-BDA2-1ED3F490954B}" srcOrd="0" destOrd="0" parTransId="{53484001-B5DA-4A77-8D86-DB933D86F64E}" sibTransId="{A1508669-C1D0-4076-9341-5C9F4F358CE6}"/>
    <dgm:cxn modelId="{314221A7-BB89-4380-8B3D-E8E270C3EC05}" srcId="{F0C38154-B5A2-4C5D-BB88-8E43322B48CA}" destId="{64CC056D-2CB8-4C55-BC4D-AB094CBCCE35}" srcOrd="2" destOrd="0" parTransId="{815635F7-54F3-4EFF-854A-A161F0CF55C0}" sibTransId="{F68B5D28-235B-4C27-87A1-9049FA340691}"/>
    <dgm:cxn modelId="{133B9411-C0BF-49E7-8E56-65D4F5165B3A}" type="presOf" srcId="{64CC056D-2CB8-4C55-BC4D-AB094CBCCE35}" destId="{333F177B-4333-4B90-B96C-FFE9D9D1C3EF}" srcOrd="0" destOrd="0" presId="urn:microsoft.com/office/officeart/2005/8/layout/list1"/>
    <dgm:cxn modelId="{9C60854E-EE6C-4D93-8905-6532E3D3DC51}" type="presOf" srcId="{F0C38154-B5A2-4C5D-BB88-8E43322B48CA}" destId="{1E5B3FCB-FE18-4D96-BFFE-BA1EA6E00C8C}" srcOrd="0" destOrd="0" presId="urn:microsoft.com/office/officeart/2005/8/layout/list1"/>
    <dgm:cxn modelId="{BE37B83F-14F6-4516-9382-2ACD86F55A69}" srcId="{F0C38154-B5A2-4C5D-BB88-8E43322B48CA}" destId="{328CF75A-F256-4E9E-A839-2F92AABFA924}" srcOrd="1" destOrd="0" parTransId="{CD350E79-D0E5-4801-8975-3B42AB54652B}" sibTransId="{82A3DD20-C67F-4FCF-B875-C9253F4DDC8C}"/>
    <dgm:cxn modelId="{C2DBCA24-1046-4AB2-9095-47D4DC083419}" type="presOf" srcId="{05C8F617-0022-455E-BDA2-1ED3F490954B}" destId="{EFB5E078-58B2-45EB-BB8B-24BA9AC994F0}" srcOrd="0" destOrd="0" presId="urn:microsoft.com/office/officeart/2005/8/layout/list1"/>
    <dgm:cxn modelId="{C235ECAD-2C6D-4E3B-8BBA-957AD9AC5ED0}" type="presParOf" srcId="{1E5B3FCB-FE18-4D96-BFFE-BA1EA6E00C8C}" destId="{5A63AD22-1226-4BD4-914C-3D729D86AA87}" srcOrd="0" destOrd="0" presId="urn:microsoft.com/office/officeart/2005/8/layout/list1"/>
    <dgm:cxn modelId="{850E2065-6F5C-4555-AE67-865011BA841D}" type="presParOf" srcId="{5A63AD22-1226-4BD4-914C-3D729D86AA87}" destId="{EFB5E078-58B2-45EB-BB8B-24BA9AC994F0}" srcOrd="0" destOrd="0" presId="urn:microsoft.com/office/officeart/2005/8/layout/list1"/>
    <dgm:cxn modelId="{291EC14C-9C7E-4A76-96B9-F0A64F8665F1}" type="presParOf" srcId="{5A63AD22-1226-4BD4-914C-3D729D86AA87}" destId="{622EEECB-0407-4124-91F8-1AD4E8ACE171}" srcOrd="1" destOrd="0" presId="urn:microsoft.com/office/officeart/2005/8/layout/list1"/>
    <dgm:cxn modelId="{01A45509-3984-4A0C-AD17-301051E9A5B2}" type="presParOf" srcId="{1E5B3FCB-FE18-4D96-BFFE-BA1EA6E00C8C}" destId="{E5E87016-2B1F-43CA-8509-93F7B9BD87FE}" srcOrd="1" destOrd="0" presId="urn:microsoft.com/office/officeart/2005/8/layout/list1"/>
    <dgm:cxn modelId="{39E2DA70-F8A4-48B6-842F-237F7DC73A4E}" type="presParOf" srcId="{1E5B3FCB-FE18-4D96-BFFE-BA1EA6E00C8C}" destId="{EF165C62-D988-4715-BF16-A13F27ED1EDB}" srcOrd="2" destOrd="0" presId="urn:microsoft.com/office/officeart/2005/8/layout/list1"/>
    <dgm:cxn modelId="{9C6627F2-0FE2-466C-BA6A-FFB8018711EA}" type="presParOf" srcId="{1E5B3FCB-FE18-4D96-BFFE-BA1EA6E00C8C}" destId="{E86C4465-6DF5-47C3-9625-91CA753B7EF8}" srcOrd="3" destOrd="0" presId="urn:microsoft.com/office/officeart/2005/8/layout/list1"/>
    <dgm:cxn modelId="{0CFCB641-9361-4FED-8336-EE23681A4488}" type="presParOf" srcId="{1E5B3FCB-FE18-4D96-BFFE-BA1EA6E00C8C}" destId="{D13A7857-81AC-464D-8E7C-45047DFC93F1}" srcOrd="4" destOrd="0" presId="urn:microsoft.com/office/officeart/2005/8/layout/list1"/>
    <dgm:cxn modelId="{20A1B1B8-CE10-48F2-8AB5-C6CF66099F5E}" type="presParOf" srcId="{D13A7857-81AC-464D-8E7C-45047DFC93F1}" destId="{29BBF06F-688C-4A39-BA05-2262858C5B2C}" srcOrd="0" destOrd="0" presId="urn:microsoft.com/office/officeart/2005/8/layout/list1"/>
    <dgm:cxn modelId="{BB1D9344-B650-42BB-B305-231E6710CFF1}" type="presParOf" srcId="{D13A7857-81AC-464D-8E7C-45047DFC93F1}" destId="{DFD38A00-5C77-4512-A31A-DCC582C43B2E}" srcOrd="1" destOrd="0" presId="urn:microsoft.com/office/officeart/2005/8/layout/list1"/>
    <dgm:cxn modelId="{ED424ECE-8251-4F0C-BDEE-7A75AC100BEF}" type="presParOf" srcId="{1E5B3FCB-FE18-4D96-BFFE-BA1EA6E00C8C}" destId="{9B44AEA3-01D2-4772-8B65-CC0343AFC4E7}" srcOrd="5" destOrd="0" presId="urn:microsoft.com/office/officeart/2005/8/layout/list1"/>
    <dgm:cxn modelId="{54048C7A-B796-4200-8C71-4D792568A6C0}" type="presParOf" srcId="{1E5B3FCB-FE18-4D96-BFFE-BA1EA6E00C8C}" destId="{2CA569F3-0C62-483C-AD8B-8B4069F8E6C9}" srcOrd="6" destOrd="0" presId="urn:microsoft.com/office/officeart/2005/8/layout/list1"/>
    <dgm:cxn modelId="{7EC5E7E4-E4C1-4278-964C-C563CDB90154}" type="presParOf" srcId="{1E5B3FCB-FE18-4D96-BFFE-BA1EA6E00C8C}" destId="{4EF68B2A-C768-4660-8238-41C450066D3D}" srcOrd="7" destOrd="0" presId="urn:microsoft.com/office/officeart/2005/8/layout/list1"/>
    <dgm:cxn modelId="{FCA6F4B5-F7CD-42A7-8B8B-A0B82306C87E}" type="presParOf" srcId="{1E5B3FCB-FE18-4D96-BFFE-BA1EA6E00C8C}" destId="{D40C180A-E62B-4532-8070-DF6E18D7F44C}" srcOrd="8" destOrd="0" presId="urn:microsoft.com/office/officeart/2005/8/layout/list1"/>
    <dgm:cxn modelId="{9F4E4208-D735-4371-82E7-D8F23354EFA7}" type="presParOf" srcId="{D40C180A-E62B-4532-8070-DF6E18D7F44C}" destId="{333F177B-4333-4B90-B96C-FFE9D9D1C3EF}" srcOrd="0" destOrd="0" presId="urn:microsoft.com/office/officeart/2005/8/layout/list1"/>
    <dgm:cxn modelId="{81C7C38E-9EAA-494C-A005-CAD87D35E8DE}" type="presParOf" srcId="{D40C180A-E62B-4532-8070-DF6E18D7F44C}" destId="{2A5CCCD8-4622-434A-A563-505F766A74A7}" srcOrd="1" destOrd="0" presId="urn:microsoft.com/office/officeart/2005/8/layout/list1"/>
    <dgm:cxn modelId="{D11411DF-0DC3-4D67-B878-33271B5DF87F}" type="presParOf" srcId="{1E5B3FCB-FE18-4D96-BFFE-BA1EA6E00C8C}" destId="{1EFCBAB7-D668-494E-B0D7-30C63E981B80}" srcOrd="9" destOrd="0" presId="urn:microsoft.com/office/officeart/2005/8/layout/list1"/>
    <dgm:cxn modelId="{9D261F0C-B995-441C-9F78-4FCBF3A0B653}" type="presParOf" srcId="{1E5B3FCB-FE18-4D96-BFFE-BA1EA6E00C8C}" destId="{B6160089-B82D-46F6-AA1B-9575D61C073A}" srcOrd="10" destOrd="0" presId="urn:microsoft.com/office/officeart/2005/8/layout/list1"/>
    <dgm:cxn modelId="{2B9FCC13-C4A6-4646-BC6C-B726D4007AEF}" type="presParOf" srcId="{1E5B3FCB-FE18-4D96-BFFE-BA1EA6E00C8C}" destId="{98B09613-FB9D-40C8-A59E-4A0A33F7386D}" srcOrd="11" destOrd="0" presId="urn:microsoft.com/office/officeart/2005/8/layout/list1"/>
    <dgm:cxn modelId="{E3B9FFFB-319B-4C7C-A801-051D233C7455}" type="presParOf" srcId="{1E5B3FCB-FE18-4D96-BFFE-BA1EA6E00C8C}" destId="{F69A6638-8A9D-48CD-A665-D199E6A20BC3}" srcOrd="12" destOrd="0" presId="urn:microsoft.com/office/officeart/2005/8/layout/list1"/>
    <dgm:cxn modelId="{FE524B88-8370-4DBA-A73A-0EB024F0A481}" type="presParOf" srcId="{F69A6638-8A9D-48CD-A665-D199E6A20BC3}" destId="{251438FE-4C1E-4182-B31C-C1AF4F1637A7}" srcOrd="0" destOrd="0" presId="urn:microsoft.com/office/officeart/2005/8/layout/list1"/>
    <dgm:cxn modelId="{3FE2FC60-0CD8-4DAC-A2D8-2450E2EA8ED3}" type="presParOf" srcId="{F69A6638-8A9D-48CD-A665-D199E6A20BC3}" destId="{325249C6-69E7-4AB7-8488-661A357BCA82}" srcOrd="1" destOrd="0" presId="urn:microsoft.com/office/officeart/2005/8/layout/list1"/>
    <dgm:cxn modelId="{7BC814AD-4312-4348-8D29-EC1682F15B5C}" type="presParOf" srcId="{1E5B3FCB-FE18-4D96-BFFE-BA1EA6E00C8C}" destId="{2115F460-8E75-4D20-A594-EA68CC230DA8}" srcOrd="13" destOrd="0" presId="urn:microsoft.com/office/officeart/2005/8/layout/list1"/>
    <dgm:cxn modelId="{BB564500-24CC-43C5-B170-37175284EBA7}" type="presParOf" srcId="{1E5B3FCB-FE18-4D96-BFFE-BA1EA6E00C8C}" destId="{FE4C68DE-2CE0-4A0F-B522-A2BD93FDEC2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40DA0-C028-4C47-A7E8-DFD516169BE1}">
      <dsp:nvSpPr>
        <dsp:cNvPr id="0" name=""/>
        <dsp:cNvSpPr/>
      </dsp:nvSpPr>
      <dsp:spPr>
        <a:xfrm>
          <a:off x="0" y="257021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Недоверие</a:t>
          </a:r>
          <a:endParaRPr lang="ru-RU" sz="1700" kern="1200" dirty="0">
            <a:latin typeface="+mj-lt"/>
          </a:endParaRPr>
        </a:p>
      </dsp:txBody>
      <dsp:txXfrm>
        <a:off x="0" y="257021"/>
        <a:ext cx="1515062" cy="909037"/>
      </dsp:txXfrm>
    </dsp:sp>
    <dsp:sp modelId="{749A478E-4D6D-47DD-AF5E-E7D5BE0870D1}">
      <dsp:nvSpPr>
        <dsp:cNvPr id="0" name=""/>
        <dsp:cNvSpPr/>
      </dsp:nvSpPr>
      <dsp:spPr>
        <a:xfrm>
          <a:off x="1666568" y="257021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Низкая самооценка</a:t>
          </a:r>
          <a:endParaRPr lang="ru-RU" sz="1700" kern="1200" dirty="0">
            <a:latin typeface="+mj-lt"/>
          </a:endParaRPr>
        </a:p>
      </dsp:txBody>
      <dsp:txXfrm>
        <a:off x="1666568" y="257021"/>
        <a:ext cx="1515062" cy="909037"/>
      </dsp:txXfrm>
    </dsp:sp>
    <dsp:sp modelId="{0E60567A-05F2-482E-808E-9533EEE97F3E}">
      <dsp:nvSpPr>
        <dsp:cNvPr id="0" name=""/>
        <dsp:cNvSpPr/>
      </dsp:nvSpPr>
      <dsp:spPr>
        <a:xfrm>
          <a:off x="3333137" y="257021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Депрессии</a:t>
          </a:r>
          <a:endParaRPr lang="ru-RU" sz="1700" kern="1200" dirty="0">
            <a:latin typeface="+mj-lt"/>
          </a:endParaRPr>
        </a:p>
      </dsp:txBody>
      <dsp:txXfrm>
        <a:off x="3333137" y="257021"/>
        <a:ext cx="1515062" cy="909037"/>
      </dsp:txXfrm>
    </dsp:sp>
    <dsp:sp modelId="{DC88B1E2-D6AD-44DB-804B-33878E1699B7}">
      <dsp:nvSpPr>
        <dsp:cNvPr id="0" name=""/>
        <dsp:cNvSpPr/>
      </dsp:nvSpPr>
      <dsp:spPr>
        <a:xfrm>
          <a:off x="0" y="1317565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Нарушение пищевого поведения</a:t>
          </a:r>
          <a:endParaRPr lang="ru-RU" sz="1700" kern="1200" dirty="0">
            <a:latin typeface="+mj-lt"/>
          </a:endParaRPr>
        </a:p>
      </dsp:txBody>
      <dsp:txXfrm>
        <a:off x="0" y="1317565"/>
        <a:ext cx="1515062" cy="909037"/>
      </dsp:txXfrm>
    </dsp:sp>
    <dsp:sp modelId="{9C598C75-6839-4178-83C1-021CB6B769D3}">
      <dsp:nvSpPr>
        <dsp:cNvPr id="0" name=""/>
        <dsp:cNvSpPr/>
      </dsp:nvSpPr>
      <dsp:spPr>
        <a:xfrm>
          <a:off x="1666568" y="1317565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Потеря веры в себя</a:t>
          </a:r>
          <a:endParaRPr lang="ru-RU" sz="1700" kern="1200" dirty="0">
            <a:latin typeface="+mj-lt"/>
          </a:endParaRPr>
        </a:p>
      </dsp:txBody>
      <dsp:txXfrm>
        <a:off x="1666568" y="1317565"/>
        <a:ext cx="1515062" cy="909037"/>
      </dsp:txXfrm>
    </dsp:sp>
    <dsp:sp modelId="{C146BCEC-BF15-4745-B472-A5A197C23FC3}">
      <dsp:nvSpPr>
        <dsp:cNvPr id="0" name=""/>
        <dsp:cNvSpPr/>
      </dsp:nvSpPr>
      <dsp:spPr>
        <a:xfrm>
          <a:off x="3333137" y="1317565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Появление зависимостей</a:t>
          </a:r>
          <a:endParaRPr lang="ru-RU" sz="1700" kern="1200" dirty="0">
            <a:latin typeface="+mj-lt"/>
          </a:endParaRPr>
        </a:p>
      </dsp:txBody>
      <dsp:txXfrm>
        <a:off x="3333137" y="1317565"/>
        <a:ext cx="1515062" cy="909037"/>
      </dsp:txXfrm>
    </dsp:sp>
    <dsp:sp modelId="{CF6DB81D-923E-4A58-9394-0D56332D8981}">
      <dsp:nvSpPr>
        <dsp:cNvPr id="0" name=""/>
        <dsp:cNvSpPr/>
      </dsp:nvSpPr>
      <dsp:spPr>
        <a:xfrm>
          <a:off x="1666568" y="2378109"/>
          <a:ext cx="1515062" cy="90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Ощущение бессилия</a:t>
          </a:r>
          <a:endParaRPr lang="ru-RU" sz="1700" kern="1200" dirty="0">
            <a:latin typeface="+mj-lt"/>
          </a:endParaRPr>
        </a:p>
      </dsp:txBody>
      <dsp:txXfrm>
        <a:off x="1666568" y="2378109"/>
        <a:ext cx="1515062" cy="909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5C62-D988-4715-BF16-A13F27ED1EDB}">
      <dsp:nvSpPr>
        <dsp:cNvPr id="0" name=""/>
        <dsp:cNvSpPr/>
      </dsp:nvSpPr>
      <dsp:spPr>
        <a:xfrm>
          <a:off x="0" y="321189"/>
          <a:ext cx="360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EEECB-0407-4124-91F8-1AD4E8ACE171}">
      <dsp:nvSpPr>
        <dsp:cNvPr id="0" name=""/>
        <dsp:cNvSpPr/>
      </dsp:nvSpPr>
      <dsp:spPr>
        <a:xfrm>
          <a:off x="180020" y="70269"/>
          <a:ext cx="2520280" cy="5018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Зависть</a:t>
          </a:r>
          <a:endParaRPr lang="ru-RU" sz="1700" kern="1200" dirty="0">
            <a:latin typeface="+mj-lt"/>
          </a:endParaRPr>
        </a:p>
      </dsp:txBody>
      <dsp:txXfrm>
        <a:off x="204518" y="94767"/>
        <a:ext cx="2471284" cy="452844"/>
      </dsp:txXfrm>
    </dsp:sp>
    <dsp:sp modelId="{2CA569F3-0C62-483C-AD8B-8B4069F8E6C9}">
      <dsp:nvSpPr>
        <dsp:cNvPr id="0" name=""/>
        <dsp:cNvSpPr/>
      </dsp:nvSpPr>
      <dsp:spPr>
        <a:xfrm>
          <a:off x="0" y="1092309"/>
          <a:ext cx="360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8A00-5C77-4512-A31A-DCC582C43B2E}">
      <dsp:nvSpPr>
        <dsp:cNvPr id="0" name=""/>
        <dsp:cNvSpPr/>
      </dsp:nvSpPr>
      <dsp:spPr>
        <a:xfrm>
          <a:off x="180020" y="841389"/>
          <a:ext cx="2520280" cy="5018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Самоутверждение в коллективе</a:t>
          </a:r>
          <a:endParaRPr lang="ru-RU" sz="1600" kern="1200" dirty="0">
            <a:latin typeface="+mj-lt"/>
          </a:endParaRPr>
        </a:p>
      </dsp:txBody>
      <dsp:txXfrm>
        <a:off x="204518" y="865887"/>
        <a:ext cx="2471284" cy="452844"/>
      </dsp:txXfrm>
    </dsp:sp>
    <dsp:sp modelId="{B6160089-B82D-46F6-AA1B-9575D61C073A}">
      <dsp:nvSpPr>
        <dsp:cNvPr id="0" name=""/>
        <dsp:cNvSpPr/>
      </dsp:nvSpPr>
      <dsp:spPr>
        <a:xfrm>
          <a:off x="0" y="1863429"/>
          <a:ext cx="360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CCD8-4622-434A-A563-505F766A74A7}">
      <dsp:nvSpPr>
        <dsp:cNvPr id="0" name=""/>
        <dsp:cNvSpPr/>
      </dsp:nvSpPr>
      <dsp:spPr>
        <a:xfrm>
          <a:off x="180020" y="1612509"/>
          <a:ext cx="2520280" cy="5018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Стремление быть в центре внимания</a:t>
          </a:r>
          <a:endParaRPr lang="ru-RU" sz="1600" kern="1200" dirty="0">
            <a:latin typeface="+mj-lt"/>
          </a:endParaRPr>
        </a:p>
      </dsp:txBody>
      <dsp:txXfrm>
        <a:off x="204518" y="1637007"/>
        <a:ext cx="2471284" cy="452844"/>
      </dsp:txXfrm>
    </dsp:sp>
    <dsp:sp modelId="{FE4C68DE-2CE0-4A0F-B522-A2BD93FDEC23}">
      <dsp:nvSpPr>
        <dsp:cNvPr id="0" name=""/>
        <dsp:cNvSpPr/>
      </dsp:nvSpPr>
      <dsp:spPr>
        <a:xfrm>
          <a:off x="0" y="2634549"/>
          <a:ext cx="360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249C6-69E7-4AB7-8488-661A357BCA82}">
      <dsp:nvSpPr>
        <dsp:cNvPr id="0" name=""/>
        <dsp:cNvSpPr/>
      </dsp:nvSpPr>
      <dsp:spPr>
        <a:xfrm>
          <a:off x="180020" y="2383629"/>
          <a:ext cx="2520280" cy="5018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</a:rPr>
            <a:t>Месть</a:t>
          </a:r>
          <a:endParaRPr lang="ru-RU" sz="1700" kern="1200" dirty="0">
            <a:latin typeface="+mj-lt"/>
          </a:endParaRPr>
        </a:p>
      </dsp:txBody>
      <dsp:txXfrm>
        <a:off x="204518" y="2408127"/>
        <a:ext cx="24712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3256-6740-4240-80CE-34F0721CD0D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334AD-7127-4A29-9A5A-EFDAE25D3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2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334AD-7127-4A29-9A5A-EFDAE25D32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2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" y="1789210"/>
            <a:ext cx="8436168" cy="5068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11" y="980728"/>
            <a:ext cx="8427264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9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39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буллинга и </a:t>
            </a:r>
            <a:r>
              <a:rPr lang="ru-RU" sz="39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r>
              <a:rPr lang="ru-RU" sz="39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900" dirty="0" smtClean="0"/>
              <a:t/>
            </a:r>
            <a:br>
              <a:rPr lang="ru-RU" sz="3900" dirty="0" smtClean="0"/>
            </a:br>
            <a:r>
              <a:rPr lang="ru-RU" sz="3200" dirty="0" smtClean="0"/>
              <a:t>Причины. Последствия. Методы профилактики.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r>
              <a:rPr lang="ru-RU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Фразы которые </a:t>
            </a:r>
            <a:r>
              <a:rPr lang="ru-RU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стоит </a:t>
            </a:r>
            <a:r>
              <a:rPr lang="ru-RU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64" y="1772816"/>
            <a:ext cx="7620000" cy="2304256"/>
          </a:xfrm>
        </p:spPr>
        <p:txBody>
          <a:bodyPr/>
          <a:lstStyle/>
          <a:p>
            <a:pPr lvl="0"/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Просто помиритесь»</a:t>
            </a:r>
          </a:p>
          <a:p>
            <a:pPr lvl="0"/>
            <a:r>
              <a:rPr lang="ru-RU" dirty="0">
                <a:latin typeface="+mj-lt"/>
              </a:rPr>
              <a:t>«</a:t>
            </a:r>
            <a:r>
              <a:rPr lang="ru-RU" dirty="0" err="1">
                <a:latin typeface="+mj-lt"/>
              </a:rPr>
              <a:t>Буллинг</a:t>
            </a:r>
            <a:r>
              <a:rPr lang="ru-RU" dirty="0">
                <a:latin typeface="+mj-lt"/>
              </a:rPr>
              <a:t>-это часть взросления»</a:t>
            </a:r>
          </a:p>
          <a:p>
            <a:pPr lvl="0"/>
            <a:r>
              <a:rPr lang="ru-RU" dirty="0">
                <a:latin typeface="+mj-lt"/>
              </a:rPr>
              <a:t>«Просто игнорируй их»</a:t>
            </a:r>
          </a:p>
          <a:p>
            <a:pPr lvl="0"/>
            <a:r>
              <a:rPr lang="ru-RU" dirty="0">
                <a:latin typeface="+mj-lt"/>
              </a:rPr>
              <a:t>«Расскажи им, каково тебе. Пусть они перестанут»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5400600" cy="300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 как правильно говорить об этом с </a:t>
            </a:r>
            <a:r>
              <a:rPr lang="ru-RU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буллерами</a:t>
            </a:r>
            <a: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Чётко назовите то, что происходит: </a:t>
            </a:r>
            <a:r>
              <a:rPr lang="ru-RU" sz="1800" i="1" dirty="0">
                <a:latin typeface="+mj-lt"/>
              </a:rPr>
              <a:t>«То, что вы делаете — это насилие». </a:t>
            </a:r>
          </a:p>
          <a:p>
            <a:r>
              <a:rPr lang="ru-RU" sz="1800" dirty="0">
                <a:latin typeface="+mj-lt"/>
              </a:rPr>
              <a:t>Обозначьте отношение к происходящему: </a:t>
            </a:r>
            <a:r>
              <a:rPr lang="ru-RU" sz="1800" i="1" dirty="0">
                <a:latin typeface="+mj-lt"/>
              </a:rPr>
              <a:t>«Это серьёзная проблема, причём не только твоя, а </a:t>
            </a:r>
            <a:r>
              <a:rPr lang="ru-RU" sz="1800" i="1" dirty="0" smtClean="0">
                <a:latin typeface="+mj-lt"/>
              </a:rPr>
              <a:t>всего </a:t>
            </a:r>
            <a:r>
              <a:rPr lang="ru-RU" sz="1800" i="1" dirty="0">
                <a:latin typeface="+mj-lt"/>
              </a:rPr>
              <a:t>класса (группы, компании). Нужно срочно принимать меры, вам нужна помощь</a:t>
            </a:r>
            <a:r>
              <a:rPr lang="ru-RU" sz="1800" i="1" dirty="0" smtClean="0">
                <a:latin typeface="+mj-lt"/>
              </a:rPr>
              <a:t>».</a:t>
            </a:r>
            <a:endParaRPr lang="ru-RU" sz="1800" dirty="0" smtClean="0">
              <a:latin typeface="+mj-lt"/>
            </a:endParaRPr>
          </a:p>
          <a:p>
            <a:r>
              <a:rPr lang="ru-RU" sz="1800" dirty="0">
                <a:latin typeface="+mj-lt"/>
              </a:rPr>
              <a:t>Попросите поставить себя на место </a:t>
            </a:r>
            <a:r>
              <a:rPr lang="ru-RU" sz="1800" dirty="0" smtClean="0">
                <a:latin typeface="+mj-lt"/>
              </a:rPr>
              <a:t>жертвы, описывая конкретные действия </a:t>
            </a:r>
            <a:r>
              <a:rPr lang="ru-RU" sz="1800" dirty="0">
                <a:latin typeface="+mj-lt"/>
              </a:rPr>
              <a:t>: </a:t>
            </a:r>
            <a:r>
              <a:rPr lang="ru-RU" sz="1800" i="1" dirty="0">
                <a:latin typeface="+mj-lt"/>
              </a:rPr>
              <a:t>«Вот представь, ты приходишь в класс, никто с тобой не здоровается, а только хихикают между собой, глядя на </a:t>
            </a:r>
            <a:r>
              <a:rPr lang="ru-RU" sz="1800" i="1" dirty="0" smtClean="0">
                <a:latin typeface="+mj-lt"/>
              </a:rPr>
              <a:t>тебя…..»</a:t>
            </a:r>
            <a:endParaRPr lang="ru-RU" sz="1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89680"/>
            <a:ext cx="3312368" cy="226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2" y="4177355"/>
            <a:ext cx="3779918" cy="220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34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5" y="908720"/>
            <a:ext cx="2715618" cy="394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8" y="908720"/>
            <a:ext cx="2665055" cy="396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Фильмы рекомендуемые к просмотру с детьми: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157192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«Рассказ о дружбе и верности; который показывает, насколько мы сильнее, если мы можем опираться друг на друга»</a:t>
            </a:r>
            <a:endParaRPr lang="ru-RU" sz="1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966" y="5157192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+mj-lt"/>
              </a:rPr>
              <a:t>«Рассказ о том, что в любой ситуации нужно оставаться людьми, быть милосердными  и порядочными, пытаться понять и простить другого человека»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9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родители:</a:t>
            </a:r>
            <a:endParaRPr lang="ru-RU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2341" y="908720"/>
            <a:ext cx="8003232" cy="406563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j-lt"/>
              </a:rPr>
              <a:t>старайтесь избегать скандалов и публичных ссор при </a:t>
            </a:r>
            <a:r>
              <a:rPr lang="ru-RU" sz="1600" dirty="0" smtClean="0">
                <a:latin typeface="+mj-lt"/>
              </a:rPr>
              <a:t>ребенке;</a:t>
            </a:r>
          </a:p>
          <a:p>
            <a:r>
              <a:rPr lang="ru-RU" sz="1600" dirty="0">
                <a:latin typeface="+mj-lt"/>
              </a:rPr>
              <a:t>не будьте равнодушными к проблемам </a:t>
            </a:r>
            <a:r>
              <a:rPr lang="ru-RU" sz="1600" dirty="0" smtClean="0">
                <a:latin typeface="+mj-lt"/>
              </a:rPr>
              <a:t>ребенка</a:t>
            </a:r>
          </a:p>
          <a:p>
            <a:r>
              <a:rPr lang="ru-RU" sz="1600" dirty="0">
                <a:latin typeface="+mj-lt"/>
              </a:rPr>
              <a:t>избегайте практики физического </a:t>
            </a:r>
            <a:r>
              <a:rPr lang="ru-RU" sz="1600" dirty="0" smtClean="0">
                <a:latin typeface="+mj-lt"/>
              </a:rPr>
              <a:t>наказания;</a:t>
            </a:r>
          </a:p>
          <a:p>
            <a:r>
              <a:rPr lang="ru-RU" sz="1600" dirty="0">
                <a:latin typeface="+mj-lt"/>
              </a:rPr>
              <a:t>н</a:t>
            </a:r>
            <a:r>
              <a:rPr lang="ru-RU" sz="1600" dirty="0" smtClean="0">
                <a:latin typeface="+mj-lt"/>
              </a:rPr>
              <a:t>е </a:t>
            </a:r>
            <a:r>
              <a:rPr lang="ru-RU" sz="1600" dirty="0">
                <a:latin typeface="+mj-lt"/>
              </a:rPr>
              <a:t>оставляйте </a:t>
            </a:r>
            <a:r>
              <a:rPr lang="ru-RU" sz="1600" dirty="0" smtClean="0">
                <a:latin typeface="+mj-lt"/>
              </a:rPr>
              <a:t>ребенка один </a:t>
            </a:r>
            <a:r>
              <a:rPr lang="ru-RU" sz="1600" dirty="0">
                <a:latin typeface="+mj-lt"/>
              </a:rPr>
              <a:t>на один с этой </a:t>
            </a:r>
            <a:r>
              <a:rPr lang="ru-RU" sz="1600" dirty="0" smtClean="0">
                <a:latin typeface="+mj-lt"/>
              </a:rPr>
              <a:t>ситуацией</a:t>
            </a:r>
          </a:p>
          <a:p>
            <a:r>
              <a:rPr lang="ru-RU" sz="1600" dirty="0">
                <a:latin typeface="+mj-lt"/>
              </a:rPr>
              <a:t>реагируйте </a:t>
            </a:r>
            <a:r>
              <a:rPr lang="ru-RU" sz="1600" dirty="0" smtClean="0">
                <a:latin typeface="+mj-lt"/>
              </a:rPr>
              <a:t>сразу, если узнали о </a:t>
            </a:r>
            <a:r>
              <a:rPr lang="ru-RU" sz="1600" dirty="0" err="1" smtClean="0">
                <a:latin typeface="+mj-lt"/>
              </a:rPr>
              <a:t>буллинге</a:t>
            </a:r>
            <a:r>
              <a:rPr lang="ru-RU" sz="1600" dirty="0" smtClean="0">
                <a:latin typeface="+mj-lt"/>
              </a:rPr>
              <a:t>; </a:t>
            </a:r>
          </a:p>
          <a:p>
            <a:r>
              <a:rPr lang="ru-RU" sz="1600" dirty="0">
                <a:latin typeface="+mj-lt"/>
              </a:rPr>
              <a:t>п</a:t>
            </a:r>
            <a:r>
              <a:rPr lang="ru-RU" sz="1600" dirty="0" smtClean="0">
                <a:latin typeface="+mj-lt"/>
              </a:rPr>
              <a:t>омните </a:t>
            </a:r>
            <a:r>
              <a:rPr lang="ru-RU" sz="1600" dirty="0">
                <a:latin typeface="+mj-lt"/>
              </a:rPr>
              <a:t>о том, что ребенок, которого травят, не может завоевать симпатии одноклассников, если будет добиваться успехов в чем-то или совершать хорошие </a:t>
            </a:r>
            <a:r>
              <a:rPr lang="ru-RU" sz="1600" dirty="0" smtClean="0">
                <a:latin typeface="+mj-lt"/>
              </a:rPr>
              <a:t>поступки; </a:t>
            </a:r>
          </a:p>
          <a:p>
            <a:r>
              <a:rPr lang="ru-RU" sz="1600" dirty="0">
                <a:latin typeface="+mj-lt"/>
              </a:rPr>
              <a:t>с</a:t>
            </a:r>
            <a:r>
              <a:rPr lang="ru-RU" sz="1600" dirty="0" smtClean="0">
                <a:latin typeface="+mj-lt"/>
              </a:rPr>
              <a:t>охраняйте </a:t>
            </a:r>
            <a:r>
              <a:rPr lang="ru-RU" sz="1600" dirty="0">
                <a:latin typeface="+mj-lt"/>
              </a:rPr>
              <a:t>спокойствие. Ребенку важно знать, что Вы справитесь с любой </a:t>
            </a:r>
            <a:r>
              <a:rPr lang="ru-RU" sz="1600" dirty="0" smtClean="0">
                <a:latin typeface="+mj-lt"/>
              </a:rPr>
              <a:t>ситуацией; </a:t>
            </a:r>
          </a:p>
          <a:p>
            <a:r>
              <a:rPr lang="ru-RU" sz="1600" dirty="0">
                <a:latin typeface="+mj-lt"/>
              </a:rPr>
              <a:t>р</a:t>
            </a:r>
            <a:r>
              <a:rPr lang="ru-RU" sz="1600" dirty="0" smtClean="0">
                <a:latin typeface="+mj-lt"/>
              </a:rPr>
              <a:t>азговаривайте </a:t>
            </a:r>
            <a:r>
              <a:rPr lang="ru-RU" sz="1600" dirty="0">
                <a:latin typeface="+mj-lt"/>
              </a:rPr>
              <a:t>с родителями </a:t>
            </a:r>
            <a:r>
              <a:rPr lang="ru-RU" sz="1600" dirty="0" err="1">
                <a:latin typeface="+mj-lt"/>
              </a:rPr>
              <a:t>буллеров</a:t>
            </a:r>
            <a:r>
              <a:rPr lang="ru-RU" sz="1600" dirty="0">
                <a:latin typeface="+mj-lt"/>
              </a:rPr>
              <a:t>. Но не вступайте с ними в конфликт.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3600378" cy="24014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50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620000" cy="1143000"/>
          </a:xfrm>
        </p:spPr>
        <p:txBody>
          <a:bodyPr/>
          <a:lstStyle/>
          <a:p>
            <a:pPr algn="just"/>
            <a:r>
              <a:rPr lang="ru-RU" sz="3200" dirty="0" smtClean="0"/>
              <a:t>Если мы объединимся и не дадим травить своих  детей, наше общество станет намного лучше. Дети с детства будут знать, что нельзя, а что можно, и за что будет ответственность.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788024" cy="2585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7222" r="29063" b="9444"/>
          <a:stretch/>
        </p:blipFill>
        <p:spPr bwMode="auto">
          <a:xfrm>
            <a:off x="328712" y="764704"/>
            <a:ext cx="7704856" cy="551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013371" cy="6858000"/>
          </a:xfrm>
        </p:spPr>
      </p:pic>
    </p:spTree>
    <p:extLst>
      <p:ext uri="{BB962C8B-B14F-4D97-AF65-F5344CB8AC3E}">
        <p14:creationId xmlns:p14="http://schemas.microsoft.com/office/powerpoint/2010/main" val="1523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752528" cy="256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467460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Буллинг</a:t>
            </a: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3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это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запугивание</a:t>
            </a:r>
            <a:r>
              <a:rPr lang="ru-RU" sz="2800" dirty="0">
                <a:latin typeface="+mj-lt"/>
              </a:rPr>
              <a:t>, унижение, травля, физический или психологический </a:t>
            </a:r>
            <a:r>
              <a:rPr lang="ru-RU" sz="2800" dirty="0" smtClean="0">
                <a:latin typeface="+mj-lt"/>
              </a:rPr>
              <a:t>террор</a:t>
            </a:r>
            <a:endParaRPr lang="ru-RU" sz="28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05271"/>
            <a:ext cx="4032448" cy="2688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3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7380312" cy="404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25144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28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Кибербуллинг</a:t>
            </a:r>
            <a:r>
              <a:rPr lang="ru-RU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2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это травля, оскорбления или угрозы высказываемые жертве с помощью средств электронной коммуникации.</a:t>
            </a:r>
            <a:endParaRPr lang="ru-RU" sz="2400" dirty="0">
              <a:latin typeface="+mj-lt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5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>
                <a:latin typeface="+mj-lt"/>
              </a:rPr>
              <a:t>Если травля происходит </a:t>
            </a:r>
            <a:r>
              <a:rPr lang="ru-RU" dirty="0" err="1">
                <a:latin typeface="+mj-lt"/>
              </a:rPr>
              <a:t>оффлайн</a:t>
            </a:r>
            <a:r>
              <a:rPr lang="ru-RU" dirty="0">
                <a:latin typeface="+mj-lt"/>
              </a:rPr>
              <a:t>, она хотя бы прекращается, когда человек покидает работу, школу и оказывается дома. </a:t>
            </a:r>
            <a:endParaRPr lang="ru-RU" dirty="0" smtClean="0">
              <a:latin typeface="Cambria" pitchFamily="18" charset="0"/>
            </a:endParaRPr>
          </a:p>
          <a:p>
            <a:pPr marL="114300" indent="0" algn="just">
              <a:buNone/>
            </a:pPr>
            <a:r>
              <a:rPr lang="ru-RU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Кибербуллинг</a:t>
            </a:r>
            <a:r>
              <a:rPr lang="ru-RU" dirty="0" smtClean="0">
                <a:latin typeface="Cambria" pitchFamily="18" charset="0"/>
              </a:rPr>
              <a:t> невозможно остановить, он может </a:t>
            </a:r>
            <a:r>
              <a:rPr lang="ru-RU" dirty="0">
                <a:latin typeface="Cambria" pitchFamily="18" charset="0"/>
              </a:rPr>
              <a:t>происходить 24 часа в сутки и 7 дней в неделю. </a:t>
            </a:r>
            <a:endParaRPr lang="ru-RU" dirty="0"/>
          </a:p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К </a:t>
            </a:r>
            <a:r>
              <a:rPr lang="ru-RU" dirty="0">
                <a:latin typeface="+mj-lt"/>
              </a:rPr>
              <a:t>тому же, в </a:t>
            </a:r>
            <a:r>
              <a:rPr lang="ru-RU" dirty="0" err="1">
                <a:latin typeface="+mj-lt"/>
              </a:rPr>
              <a:t>кибербуллинге</a:t>
            </a:r>
            <a:r>
              <a:rPr lang="ru-RU" dirty="0">
                <a:latin typeface="+mj-lt"/>
              </a:rPr>
              <a:t> существует феномен растормаживания: когда человек находится в условиях анонимности, то </a:t>
            </a:r>
            <a:r>
              <a:rPr lang="ru-RU" dirty="0">
                <a:solidFill>
                  <a:srgbClr val="CC6600"/>
                </a:solidFill>
                <a:latin typeface="+mj-lt"/>
              </a:rPr>
              <a:t>он может себе позволить то, что никогда бы не позволил делать </a:t>
            </a:r>
            <a:r>
              <a:rPr lang="ru-RU" dirty="0" smtClean="0">
                <a:solidFill>
                  <a:srgbClr val="CC6600"/>
                </a:solidFill>
                <a:latin typeface="+mj-lt"/>
              </a:rPr>
              <a:t>открыто.</a:t>
            </a:r>
            <a:endParaRPr lang="ru-RU" dirty="0">
              <a:solidFill>
                <a:srgbClr val="CC66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384376" cy="29600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5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6470"/>
            <a:ext cx="4052524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620000" cy="1143000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r>
              <a:rPr lang="ru-RU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</a:t>
            </a:r>
            <a:endParaRPr lang="ru-RU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7" y="724022"/>
            <a:ext cx="821925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 smtClean="0">
                <a:latin typeface="+mj-lt"/>
              </a:rPr>
              <a:t>это </a:t>
            </a:r>
            <a:r>
              <a:rPr lang="ru-RU" sz="2400" dirty="0">
                <a:latin typeface="+mj-lt"/>
              </a:rPr>
              <a:t>сильное потрясение для психики, оно может негативно повлиять на психическое здоровье.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32086" y="1412776"/>
            <a:ext cx="5037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Последствия: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34999346"/>
              </p:ext>
            </p:extLst>
          </p:nvPr>
        </p:nvGraphicFramePr>
        <p:xfrm>
          <a:off x="3442740" y="2106834"/>
          <a:ext cx="48482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0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20469294"/>
              </p:ext>
            </p:extLst>
          </p:nvPr>
        </p:nvGraphicFramePr>
        <p:xfrm>
          <a:off x="4520034" y="283544"/>
          <a:ext cx="3600400" cy="313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628799"/>
            <a:ext cx="4887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Мотивы буллинга: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16763"/>
            <a:ext cx="58007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22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распознать </a:t>
            </a:r>
            <a:r>
              <a:rPr lang="ru-RU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+mj-lt"/>
              </a:rPr>
              <a:t>Негативное отношение к </a:t>
            </a:r>
            <a:r>
              <a:rPr lang="ru-RU" sz="1800" dirty="0">
                <a:latin typeface="+mj-lt"/>
              </a:rPr>
              <a:t>учебному </a:t>
            </a:r>
            <a:r>
              <a:rPr lang="ru-RU" sz="1800" dirty="0" smtClean="0">
                <a:latin typeface="+mj-lt"/>
              </a:rPr>
              <a:t>заведению, поиск любых возможностей, чтоб не посещать его; </a:t>
            </a:r>
          </a:p>
          <a:p>
            <a:pPr lvl="0"/>
            <a:r>
              <a:rPr lang="ru-RU" sz="1800" dirty="0" smtClean="0">
                <a:latin typeface="+mj-lt"/>
              </a:rPr>
              <a:t>У </a:t>
            </a:r>
            <a:r>
              <a:rPr lang="ru-RU" sz="1800" dirty="0">
                <a:latin typeface="+mj-lt"/>
              </a:rPr>
              <a:t>него нет или практически нет друзей, он не ходит в гости и к нему не заходят сверстники;</a:t>
            </a:r>
          </a:p>
          <a:p>
            <a:pPr lvl="0"/>
            <a:r>
              <a:rPr lang="ru-RU" sz="1800" dirty="0">
                <a:latin typeface="+mj-lt"/>
              </a:rPr>
              <a:t>Возвращается подавленный;</a:t>
            </a:r>
          </a:p>
          <a:p>
            <a:pPr lvl="0"/>
            <a:r>
              <a:rPr lang="ru-RU" sz="1800" dirty="0">
                <a:latin typeface="+mj-lt"/>
              </a:rPr>
              <a:t>Плачет без очевидной причины;</a:t>
            </a:r>
          </a:p>
          <a:p>
            <a:pPr lvl="0"/>
            <a:r>
              <a:rPr lang="ru-RU" sz="1800" dirty="0">
                <a:latin typeface="+mj-lt"/>
              </a:rPr>
              <a:t>Ничего не рассказывает о коллективе;</a:t>
            </a:r>
          </a:p>
          <a:p>
            <a:pPr lvl="0"/>
            <a:r>
              <a:rPr lang="ru-RU" sz="1800" dirty="0">
                <a:latin typeface="+mj-lt"/>
              </a:rPr>
              <a:t>Становится грубым, раздражительным и вспыльчивым по отношению к окружающим.</a:t>
            </a:r>
          </a:p>
          <a:p>
            <a:pPr lvl="0"/>
            <a:r>
              <a:rPr lang="ru-RU" sz="1800" dirty="0">
                <a:latin typeface="+mj-lt"/>
              </a:rPr>
              <a:t>Плохо спит и ест;</a:t>
            </a:r>
          </a:p>
          <a:p>
            <a:pPr lvl="0"/>
            <a:r>
              <a:rPr lang="ru-RU" sz="1800" dirty="0">
                <a:latin typeface="+mj-lt"/>
              </a:rPr>
              <a:t>Могут присутствовать синяки и ссадины на лице и теле, может часто рваться одежда, «пачкаться» тетради и учебники.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30622"/>
            <a:ext cx="4932040" cy="34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143000"/>
          </a:xfrm>
        </p:spPr>
        <p:txBody>
          <a:bodyPr/>
          <a:lstStyle/>
          <a:p>
            <a:pPr algn="ctr"/>
            <a:r>
              <a:rPr lang="ru-RU" sz="40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</a:t>
            </a:r>
            <a:r>
              <a:rPr lang="ru-RU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Как помочь ребёнку?</a:t>
            </a:r>
            <a: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5"/>
            <a:ext cx="4968552" cy="53639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+mj-lt"/>
              </a:rPr>
              <a:t>Убедитесь в надежности пароля в социальных сетях вашего ребенка;</a:t>
            </a:r>
          </a:p>
          <a:p>
            <a:pPr algn="just"/>
            <a:r>
              <a:rPr lang="ru-RU" sz="1600" dirty="0" smtClean="0">
                <a:latin typeface="+mj-lt"/>
              </a:rPr>
              <a:t>Если вы узнаете о факте </a:t>
            </a:r>
            <a:r>
              <a:rPr lang="ru-RU" sz="1600" dirty="0" err="1" smtClean="0">
                <a:latin typeface="+mj-lt"/>
              </a:rPr>
              <a:t>кибербуллинга</a:t>
            </a:r>
            <a:r>
              <a:rPr lang="ru-RU" sz="1600" dirty="0" smtClean="0">
                <a:latin typeface="+mj-lt"/>
              </a:rPr>
              <a:t>, не забирайте телефон и не перекрывайте доступ в интернет;</a:t>
            </a:r>
          </a:p>
          <a:p>
            <a:pPr algn="just"/>
            <a:r>
              <a:rPr lang="ru-RU" sz="1600" dirty="0" smtClean="0">
                <a:latin typeface="+mj-lt"/>
              </a:rPr>
              <a:t>Дайте понять ребенку, что вы готовы помочь ему;</a:t>
            </a:r>
          </a:p>
          <a:p>
            <a:pPr algn="just"/>
            <a:r>
              <a:rPr lang="ru-RU" sz="1600" dirty="0">
                <a:latin typeface="+mj-lt"/>
              </a:rPr>
              <a:t>Разберитесь в ситуации вместе с </a:t>
            </a:r>
            <a:r>
              <a:rPr lang="ru-RU" sz="1600" dirty="0" smtClean="0">
                <a:latin typeface="+mj-lt"/>
              </a:rPr>
              <a:t>ребёнком</a:t>
            </a:r>
            <a:r>
              <a:rPr lang="ru-RU" sz="1600" dirty="0">
                <a:latin typeface="+mj-lt"/>
              </a:rPr>
              <a:t>;</a:t>
            </a:r>
            <a:endParaRPr lang="ru-RU" sz="1600" dirty="0" smtClean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Соберите доказательства </a:t>
            </a:r>
            <a:r>
              <a:rPr lang="ru-RU" sz="1600" dirty="0" smtClean="0">
                <a:latin typeface="+mj-lt"/>
              </a:rPr>
              <a:t>травли;</a:t>
            </a:r>
          </a:p>
          <a:p>
            <a:pPr lvl="0" algn="just"/>
            <a:r>
              <a:rPr lang="ru-RU" sz="1600" dirty="0">
                <a:latin typeface="+mj-lt"/>
              </a:rPr>
              <a:t>Научите правильно реагировать на агрессора. Лучший способ остановить травлю - игнорировать </a:t>
            </a:r>
            <a:r>
              <a:rPr lang="ru-RU" sz="1600" dirty="0" smtClean="0">
                <a:latin typeface="+mj-lt"/>
              </a:rPr>
              <a:t>обидчиков; </a:t>
            </a:r>
          </a:p>
          <a:p>
            <a:pPr algn="just"/>
            <a:r>
              <a:rPr lang="ru-RU" sz="1600" dirty="0" smtClean="0">
                <a:latin typeface="+mj-lt"/>
              </a:rPr>
              <a:t>Если травля происходит в открытом сообществе, обратитесь к администраторам ресурса;</a:t>
            </a:r>
          </a:p>
          <a:p>
            <a:pPr algn="just"/>
            <a:r>
              <a:rPr lang="ru-RU" sz="1600" dirty="0" smtClean="0">
                <a:latin typeface="+mj-lt"/>
              </a:rPr>
              <a:t>Если травля происходит в школе, сообщите классному руководителю, психологу или администрации школы;</a:t>
            </a:r>
          </a:p>
          <a:p>
            <a:pPr algn="just"/>
            <a:r>
              <a:rPr lang="ru-RU" sz="1600" dirty="0">
                <a:latin typeface="+mj-lt"/>
              </a:rPr>
              <a:t>Если существует угроза жизни и здоровью ребёнка, обратитесь в правоохранительные органы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19" y="4653136"/>
            <a:ext cx="3080654" cy="147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37" y="1628800"/>
            <a:ext cx="29163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70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6600"/>
                </a:solidFill>
              </a:rPr>
              <a:t>Фразы для начала диалога: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139136" cy="4800600"/>
          </a:xfrm>
        </p:spPr>
        <p:txBody>
          <a:bodyPr/>
          <a:lstStyle/>
          <a:p>
            <a:pPr lvl="0"/>
            <a:r>
              <a:rPr lang="ru-RU" dirty="0">
                <a:latin typeface="+mj-lt"/>
              </a:rPr>
              <a:t>«Я тебе верю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«Мне жаль, что с тобой это случилось»</a:t>
            </a:r>
          </a:p>
          <a:p>
            <a:pPr lvl="0"/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Это не твоя вина</a:t>
            </a:r>
            <a:r>
              <a:rPr lang="ru-RU" dirty="0" smtClean="0">
                <a:latin typeface="+mj-lt"/>
              </a:rPr>
              <a:t>»</a:t>
            </a:r>
          </a:p>
          <a:p>
            <a:pPr lvl="0"/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Хорошо, что ты мне об этом сказал</a:t>
            </a:r>
            <a:r>
              <a:rPr lang="ru-RU" dirty="0" smtClean="0">
                <a:latin typeface="+mj-lt"/>
              </a:rPr>
              <a:t>»</a:t>
            </a:r>
          </a:p>
          <a:p>
            <a:pPr lvl="0"/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Я люблю тебя и постараюсь сделать так, чтобы тебе больше не угрожала опасность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5789976" cy="3126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3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647</TotalTime>
  <Words>626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Характеристика буллинга и кибербуллинга.  Причины. Последствия. Методы профилактики.</vt:lpstr>
      <vt:lpstr>Презентация PowerPoint</vt:lpstr>
      <vt:lpstr>Презентация PowerPoint</vt:lpstr>
      <vt:lpstr>Презентация PowerPoint</vt:lpstr>
      <vt:lpstr>Буллинг и кибербуллинг</vt:lpstr>
      <vt:lpstr>Презентация PowerPoint</vt:lpstr>
      <vt:lpstr>Как распознать буллинг?</vt:lpstr>
      <vt:lpstr>Кибербуллинг. Как помочь ребёнку? </vt:lpstr>
      <vt:lpstr>Фразы для начала диалога:</vt:lpstr>
      <vt:lpstr>Фразы которые не стоит произносить: </vt:lpstr>
      <vt:lpstr>А как правильно говорить об этом с буллерами? </vt:lpstr>
      <vt:lpstr>Презентация PowerPoint</vt:lpstr>
      <vt:lpstr>Уважаемые родители:</vt:lpstr>
      <vt:lpstr>Если мы объединимся и не дадим травить своих  детей, наше общество станет намного лучше. Дети с детства будут знать, что нельзя, а что можно, и за что будет ответственность.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Харрактеристика буллинга и кибербуллинга. Причины. Последствия. Методы профилактики.</dc:title>
  <dc:creator>User</dc:creator>
  <cp:lastModifiedBy>user</cp:lastModifiedBy>
  <cp:revision>34</cp:revision>
  <dcterms:created xsi:type="dcterms:W3CDTF">2023-12-21T06:15:58Z</dcterms:created>
  <dcterms:modified xsi:type="dcterms:W3CDTF">2024-03-04T09:15:21Z</dcterms:modified>
</cp:coreProperties>
</file>