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-52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user\Desktop\Защита 2023\Опасное увлечение детей в интернете!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0980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user\Desktop\Защита 2023\Опасное увлечение детей в интернете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62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user\Desktop\Защита 2023\Опасное увлечение 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003"/>
            <a:ext cx="9144000" cy="6834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4699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user\Desktop\Защита 2023\Опасное увлечение 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928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user\Desktop\Защита 2023\Опасное увлечение 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8833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user\Desktop\Защита 2023\Опасное увлечение 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9508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2024-05-30T15:32:15Z</dcterms:created>
  <dcterms:modified xsi:type="dcterms:W3CDTF">2024-05-30T15:41:56Z</dcterms:modified>
</cp:coreProperties>
</file>