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73" r:id="rId5"/>
    <p:sldId id="276" r:id="rId6"/>
    <p:sldId id="258" r:id="rId7"/>
    <p:sldId id="271" r:id="rId8"/>
    <p:sldId id="272" r:id="rId9"/>
    <p:sldId id="264" r:id="rId10"/>
    <p:sldId id="268" r:id="rId11"/>
    <p:sldId id="277" r:id="rId12"/>
    <p:sldId id="267" r:id="rId13"/>
    <p:sldId id="269" r:id="rId14"/>
    <p:sldId id="260" r:id="rId15"/>
    <p:sldId id="270" r:id="rId16"/>
    <p:sldId id="261" r:id="rId17"/>
    <p:sldId id="263" r:id="rId18"/>
    <p:sldId id="262" r:id="rId19"/>
    <p:sldId id="275" r:id="rId20"/>
    <p:sldId id="265" r:id="rId21"/>
    <p:sldId id="274" r:id="rId22"/>
    <p:sldId id="279" r:id="rId23"/>
    <p:sldId id="259" r:id="rId24"/>
    <p:sldId id="281" r:id="rId25"/>
    <p:sldId id="284" r:id="rId26"/>
    <p:sldId id="285" r:id="rId27"/>
    <p:sldId id="283" r:id="rId28"/>
    <p:sldId id="278" r:id="rId29"/>
    <p:sldId id="282" r:id="rId30"/>
    <p:sldId id="280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53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61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47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33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058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85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52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52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49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97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19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0D4EA-658C-4CFF-B771-64FD8091F1A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7E01D-8E56-4138-87A1-B0C92D877F5B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-27384"/>
            <a:ext cx="9144000" cy="6885384"/>
          </a:xfrm>
          <a:prstGeom prst="rect">
            <a:avLst/>
          </a:prstGeom>
        </p:spPr>
      </p:pic>
      <p:sp>
        <p:nvSpPr>
          <p:cNvPr id="10" name="Овал 9"/>
          <p:cNvSpPr/>
          <p:nvPr userDrawn="1"/>
        </p:nvSpPr>
        <p:spPr>
          <a:xfrm>
            <a:off x="7164288" y="4149080"/>
            <a:ext cx="792088" cy="151216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ирог 10"/>
          <p:cNvSpPr/>
          <p:nvPr userDrawn="1"/>
        </p:nvSpPr>
        <p:spPr>
          <a:xfrm rot="4308736">
            <a:off x="3871676" y="4530061"/>
            <a:ext cx="844339" cy="1224136"/>
          </a:xfrm>
          <a:prstGeom prst="pi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Хорда 11"/>
          <p:cNvSpPr/>
          <p:nvPr userDrawn="1"/>
        </p:nvSpPr>
        <p:spPr>
          <a:xfrm rot="4733490">
            <a:off x="5272194" y="4119893"/>
            <a:ext cx="914400" cy="1005320"/>
          </a:xfrm>
          <a:prstGeom prst="chor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14">
            <a:clrChange>
              <a:clrFrom>
                <a:srgbClr val="F2EFE6"/>
              </a:clrFrom>
              <a:clrTo>
                <a:srgbClr val="F2EF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" r="1142" b="9877"/>
          <a:stretch/>
        </p:blipFill>
        <p:spPr>
          <a:xfrm>
            <a:off x="0" y="3426258"/>
            <a:ext cx="9144000" cy="3431742"/>
          </a:xfrm>
          <a:prstGeom prst="rect">
            <a:avLst/>
          </a:prstGeom>
        </p:spPr>
      </p:pic>
      <p:sp>
        <p:nvSpPr>
          <p:cNvPr id="9" name="Рамка 8"/>
          <p:cNvSpPr/>
          <p:nvPr userDrawn="1"/>
        </p:nvSpPr>
        <p:spPr>
          <a:xfrm>
            <a:off x="0" y="-27384"/>
            <a:ext cx="9144000" cy="6885384"/>
          </a:xfrm>
          <a:prstGeom prst="frame">
            <a:avLst>
              <a:gd name="adj1" fmla="val 239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 rot="16200000">
            <a:off x="-477366" y="6228506"/>
            <a:ext cx="1119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Чайкина З.А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.</a:t>
            </a:r>
            <a:endParaRPr lang="ru-RU" sz="1600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44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i.ytimg.com/vi/rAhnokirOGs/maxresdefault.jpg" TargetMode="External"/><Relationship Id="rId7" Type="http://schemas.openxmlformats.org/officeDocument/2006/relationships/hyperlink" Target="https://img1.liveinternet.ru/images/attach/d/2/149/621/149621079_4897960_0_10ef29_2d846e1_orig.pn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thumbs.dreamstime.com/b/%D0%BB%D0%B8%D1%81%D1%82-%D1%8F%D0%B1-%D0%BE%D0%BD%D0%B8-%D0%B8%D0%B7%D0%BE-%D0%B8%D1%80%D0%BE%D0%B2%D0%B0%D0%BD%D0%BD%D1%8B%D0%B5-%D0%BD%D0%B0-%D0%B1%D0%B5-%D0%B8%D0%B7%D0%BD%D0%B5-90736277.jpg" TargetMode="External"/><Relationship Id="rId5" Type="http://schemas.openxmlformats.org/officeDocument/2006/relationships/hyperlink" Target="https://i.ya-webdesign.com/images/dragonfly-clipart-transparent-background.png" TargetMode="External"/><Relationship Id="rId4" Type="http://schemas.openxmlformats.org/officeDocument/2006/relationships/hyperlink" Target="https://documents.infourok.ru/69cf0706-b6f0-4482-9837-52d3882ab4a1/0/image009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179512" y="116632"/>
            <a:ext cx="468000" cy="468000"/>
          </a:xfrm>
          <a:prstGeom prst="actionButtonHom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6699"/>
              </a:solidFill>
            </a:endParaRPr>
          </a:p>
        </p:txBody>
      </p:sp>
      <p:sp>
        <p:nvSpPr>
          <p:cNvPr id="7" name="Управляющая кнопка: сведения 6">
            <a:hlinkClick r:id="" action="ppaction://hlinkshowjump?jump=lastslide" highlightClick="1"/>
          </p:cNvPr>
          <p:cNvSpPr/>
          <p:nvPr/>
        </p:nvSpPr>
        <p:spPr>
          <a:xfrm>
            <a:off x="683568" y="118887"/>
            <a:ext cx="468000" cy="468000"/>
          </a:xfrm>
          <a:prstGeom prst="actionButtonInformati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66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7117" y="647462"/>
            <a:ext cx="54697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Интерактивный тренажёр</a:t>
            </a:r>
            <a:endParaRPr lang="ru-RU" sz="4000" dirty="0">
              <a:solidFill>
                <a:schemeClr val="accent5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9772" y="2282463"/>
            <a:ext cx="4104456" cy="1584176"/>
          </a:xfrm>
        </p:spPr>
        <p:txBody>
          <a:bodyPr>
            <a:normAutofit/>
          </a:bodyPr>
          <a:lstStyle/>
          <a:p>
            <a:pPr lvl="0" defTabSz="914400">
              <a:spcBef>
                <a:spcPts val="0"/>
              </a:spcBef>
              <a:buClr>
                <a:srgbClr val="9C9800"/>
              </a:buClr>
              <a:buSzPct val="70000"/>
              <a:defRPr/>
            </a:pPr>
            <a:r>
              <a:rPr lang="ru-RU" sz="2800" kern="0" dirty="0" smtClean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Математика </a:t>
            </a:r>
            <a:r>
              <a:rPr lang="ru-RU" sz="2800" kern="0" dirty="0" smtClean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2 </a:t>
            </a:r>
            <a:r>
              <a:rPr lang="ru-RU" sz="2800" kern="0" dirty="0" smtClean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класс</a:t>
            </a:r>
          </a:p>
          <a:p>
            <a:pPr lvl="0" defTabSz="914400">
              <a:spcBef>
                <a:spcPts val="0"/>
              </a:spcBef>
              <a:buClr>
                <a:srgbClr val="9C9800"/>
              </a:buClr>
              <a:buSzPct val="70000"/>
              <a:defRPr/>
            </a:pPr>
            <a:r>
              <a:rPr lang="ru-RU" sz="1800" kern="0" dirty="0" smtClean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учитель </a:t>
            </a:r>
            <a:r>
              <a:rPr lang="ru-RU" sz="1800" kern="0" dirty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начальных </a:t>
            </a:r>
            <a:r>
              <a:rPr lang="ru-RU" sz="1800" kern="0" dirty="0" smtClean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классов</a:t>
            </a:r>
          </a:p>
          <a:p>
            <a:pPr lvl="0" defTabSz="914400">
              <a:spcBef>
                <a:spcPts val="0"/>
              </a:spcBef>
              <a:buClr>
                <a:srgbClr val="9C9800"/>
              </a:buClr>
              <a:buSzPct val="70000"/>
              <a:defRPr/>
            </a:pPr>
            <a:r>
              <a:rPr lang="ru-RU" sz="1800" kern="0" dirty="0" smtClean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Аббазова И.Ф.</a:t>
            </a:r>
            <a:endParaRPr lang="ru-RU" sz="1800" kern="0" dirty="0" smtClean="0">
              <a:solidFill>
                <a:schemeClr val="accent5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7" t="23565" r="4020" b="23811"/>
          <a:stretch/>
        </p:blipFill>
        <p:spPr bwMode="auto">
          <a:xfrm>
            <a:off x="665540" y="1477849"/>
            <a:ext cx="7812920" cy="804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234338" y="2322758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192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16          10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495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16          16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2552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L -0.36267 -0.20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42" y="-10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23682E-6 C 0.00694 0.01897 0.01284 0.0192 0.02378 0.03377 C 0.03489 0.04857 0.03784 0.05019 0.05069 0.06175 C 0.05382 0.06453 0.05798 0.06476 0.06111 0.06753 C 0.06232 0.06869 0.06302 0.07054 0.06423 0.07169 C 0.06614 0.07378 0.06805 0.07586 0.07014 0.07748 C 0.09791 0.09898 0.07274 0.07933 0.08663 0.08742 C 0.09479 0.09205 0.10225 0.09875 0.11041 0.10338 C 0.12274 0.11055 0.1375 0.11402 0.15069 0.11725 C 0.16909 0.11656 0.1875 0.11656 0.2059 0.1154 C 0.20937 0.11517 0.21302 0.11193 0.21632 0.11332 C 0.2184 0.11425 0.21232 0.11564 0.21041 0.11725 C 0.19583 0.12974 0.20538 0.12535 0.19409 0.12928 C 0.18576 0.13668 0.17847 0.13899 0.16857 0.14131 C 0.15729 0.14894 0.1408 0.14963 0.1283 0.15125 C 0.12118 0.15426 0.11475 0.15518 0.10746 0.15703 C 0.09843 0.15911 0.08958 0.1642 0.08055 0.16698 C 0.07361 0.17322 0.06632 0.17299 0.05816 0.17507 C 0.04201 0.17923 0.02691 0.18432 0.01041 0.18687 C -0.00938 0.1864 -0.04879 0.18733 -0.07466 0.18293 C -0.10365 0.17808 -0.13195 0.17206 -0.16129 0.16906 C -0.17032 0.16582 -0.17934 0.16328 -0.18802 0.15911 C -0.18577 0.17137 -0.17969 0.18363 -0.1717 0.19103 C -0.16841 0.1975 -0.16684 0.20028 -0.16129 0.20282 C -0.15712 0.21092 -0.15226 0.2167 -0.14636 0.22271 C -0.14375 0.23289 -0.13455 0.24121 -0.12691 0.24468 C -0.11563 0.25625 -0.1033 0.2692 -0.09098 0.27845 C -0.08872 0.28007 -0.08594 0.28076 -0.08368 0.28238 C -0.08056 0.28469 -0.07813 0.28862 -0.07466 0.29024 C -0.0717 0.29163 -0.06563 0.2944 -0.06563 0.2944 C -0.05782 0.30204 -0.04827 0.30897 -0.03889 0.31221 C -0.0099 0.33742 0.03507 0.33256 0.06718 0.33395 C 0.07708 0.33673 0.0835 0.33858 0.09409 0.33996 C 0.10607 0.3432 0.1177 0.34644 0.12986 0.34806 C 0.14027 0.34945 0.16111 0.35199 0.16111 0.35199 C 0.14739 0.36448 0.13246 0.38229 0.11632 0.38784 C 0.10937 0.39454 0.10104 0.39963 0.09253 0.40171 C 0.08698 0.4031 0.07604 0.40564 0.07604 0.40564 C 0.06632 0.41027 0.05642 0.41212 0.04618 0.41351 C 0.03663 0.41813 0.02621 0.41929 0.01632 0.4216 C 0.00364 0.42461 -0.00799 0.42761 -0.02084 0.42946 C -0.03368 0.43386 -0.04705 0.43432 -0.05973 0.43941 C -0.175 0.43802 -0.1698 0.45282 -0.23143 0.42761 C -0.23282 0.42623 -0.23403 0.42299 -0.23577 0.42345 C -0.23941 0.42461 -0.23629 0.43432 -0.23577 0.43548 C -0.23351 0.44126 -0.23177 0.44288 -0.2283 0.4475 C -0.225 0.46092 -0.22986 0.44473 -0.22084 0.4593 C -0.2198 0.46092 -0.22032 0.46346 -0.21945 0.46531 C -0.21459 0.47526 -0.20677 0.48381 -0.2 0.49121 C -0.19427 0.49769 -0.1908 0.50555 -0.18368 0.50902 C -0.17136 0.52452 -0.15712 0.53677 -0.14184 0.54672 C -0.12361 0.55874 -0.14045 0.5525 -0.12691 0.55666 C -0.11528 0.56707 -0.1033 0.57586 -0.08959 0.58071 C -0.08282 0.58742 -0.07848 0.59043 -0.07014 0.59251 C -0.06372 0.59667 -0.05938 0.59852 -0.05226 0.60037 C -0.04375 0.60638 -0.03455 0.60916 -0.02535 0.6124 C -0.01823 0.61494 -0.01181 0.62003 -0.00452 0.62234 C 0.02135 0.6309 0.04809 0.63437 0.07465 0.63622 C 0.10659 0.64524 0.14236 0.64292 0.17465 0.64431 C 0.1868 0.64593 0.196 0.64894 0.20746 0.65426 C 0.2092 0.65495 0.21041 0.65703 0.21198 0.65819 C 0.21336 0.65911 0.21493 0.65934 0.21632 0.66004 C 0.22083 0.66605 0.22708 0.66836 0.23281 0.67206 C 0.23784 0.67553 0.24218 0.67946 0.24774 0.68201 C 0.24878 0.68409 0.24948 0.6864 0.25069 0.68802 C 0.25191 0.68964 0.25399 0.6901 0.2552 0.69195 C 0.25625 0.69357 0.25573 0.69635 0.25677 0.69797 C 0.25972 0.70305 0.26336 0.70352 0.26562 0.70976 " pathEditMode="relative" ptsTypes="fffffffffffffff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7965E-6 C -0.00695 0.00278 -0.01111 0.00856 -0.0165 0.01388 C -0.02275 0.02013 -0.02952 0.02544 -0.03577 0.03169 C -0.04757 0.04325 -0.05695 0.05713 -0.0717 0.06152 C -0.07657 0.06499 -0.08177 0.06638 -0.08664 0.06962 C -0.08941 0.07147 -0.09132 0.07563 -0.0941 0.07748 C -0.0974 0.07956 -0.10105 0.08002 -0.10452 0.08141 C -0.10608 0.0828 -0.10747 0.08442 -0.10903 0.08557 C -0.11042 0.0865 -0.11198 0.0865 -0.11337 0.08742 C -0.11459 0.08835 -0.11528 0.0902 -0.1165 0.09136 C -0.11841 0.09297 -0.12032 0.09436 -0.1224 0.09552 C -0.13091 0.10037 -0.14098 0.10176 -0.14931 0.10731 C -0.16094 0.11518 -0.17396 0.12003 -0.18664 0.12512 C -0.18802 0.12651 -0.18941 0.12813 -0.19098 0.12928 C -0.19236 0.13021 -0.1948 0.12928 -0.19549 0.13113 C -0.19705 0.13645 -0.19323 0.14062 -0.19098 0.14316 C -0.18438 0.15033 -0.18004 0.15912 -0.1717 0.16305 C -0.15591 0.17854 -0.13993 0.19034 -0.12084 0.19681 C -0.11459 0.2026 -0.10747 0.20283 -0.1 0.20468 C -0.08299 0.20907 -0.0665 0.21115 -0.04931 0.21277 C -0.03334 0.21925 -0.04983 0.213 -0.01042 0.21878 C 0.02777 0.22433 0.06597 0.22803 0.10434 0.23058 C 0.12135 0.23382 0.1552 0.23659 0.1552 0.23659 C 0.17725 0.24561 0.17031 0.24029 0.21198 0.23844 C 0.20642 0.2463 0.21198 0.23937 0.20295 0.24654 C 0.19531 0.25255 0.18923 0.25995 0.18211 0.26642 C 0.17291 0.27475 0.17899 0.26596 0.1717 0.27429 C 0.16597 0.28076 0.16093 0.28909 0.15364 0.29233 C 0.14722 0.30505 0.13333 0.31499 0.12239 0.32008 C 0.11458 0.32771 0.10642 0.33164 0.09687 0.33395 C 0.07031 0.35708 0.025 0.36888 -0.00591 0.37373 C -0.01528 0.37512 -0.02361 0.37697 -0.03282 0.37975 C -0.03733 0.38113 -0.04636 0.38368 -0.04636 0.38368 C -0.09462 0.38252 -0.13143 0.38183 -0.17622 0.37766 C -0.17205 0.38298 -0.1599 0.38761 -0.15382 0.38969 C -0.14636 0.39917 -0.13316 0.40472 -0.12396 0.41143 C -0.1217 0.41305 -0.11997 0.41559 -0.11789 0.41744 C -0.11389 0.42091 -0.11007 0.42461 -0.10591 0.42739 C -0.08316 0.44265 -0.06094 0.46069 -0.03577 0.46925 C -0.02778 0.47642 -0.03455 0.47156 -0.02084 0.47526 C -0.00955 0.47827 0.00069 0.48428 0.01198 0.48705 C 0.02534 0.49607 0.04201 0.49515 0.05677 0.49677 C 0.07343 0.50162 0.08854 0.50509 0.10573 0.50671 C 0.14027 0.51642 0.17552 0.51781 0.21041 0.52082 C 0.24236 0.52359 0.27395 0.53076 0.3059 0.5347 C 0.29861 0.53793 0.29062 0.53909 0.2835 0.54279 C 0.2743 0.54741 0.26475 0.55158 0.2552 0.55458 C 0.24965 0.55944 0.24461 0.55921 0.23871 0.56268 C 0.21857 0.5747 0.19791 0.58904 0.17604 0.59436 C 0.15555 0.6087 0.13159 0.61448 0.10885 0.62026 C 0.09062 0.62975 0.07152 0.63599 0.05208 0.63807 C 0.04201 0.6427 0.03159 0.64617 0.02083 0.64802 C 0.00989 0.6531 -0.00365 0.65519 -0.01493 0.65796 C -0.01789 0.65865 -0.02396 0.66004 -0.02396 0.66004 C -0.03629 0.66605 -0.04861 0.67114 -0.06129 0.676 C -0.0698 0.67924 -0.07865 0.68062 -0.08664 0.68594 C -0.10295 0.69681 -0.12049 0.70653 -0.13733 0.71578 C -0.14601 0.72063 -0.14045 0.71485 -0.14775 0.71971 C -0.15434 0.7241 -0.1599 0.72919 -0.16719 0.73173 C -0.1724 0.74191 -0.16719 0.73428 -0.17622 0.7396 C -0.18368 0.74399 -0.17795 0.74353 -0.18212 0.74353 " pathEditMode="relative" ptsTypes="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20          18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542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19          8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45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12          16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121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23559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12          11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0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10          14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490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23559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16          17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2190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23559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14          19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715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23559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14          14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71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L -0.36267 -0.20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42" y="-10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23682E-6 C 0.00694 0.01897 0.01284 0.0192 0.02378 0.03377 C 0.03489 0.04857 0.03784 0.05019 0.05069 0.06175 C 0.05382 0.06453 0.05798 0.06476 0.06111 0.06753 C 0.06232 0.06869 0.06302 0.07054 0.06423 0.07169 C 0.06614 0.07378 0.06805 0.07586 0.07014 0.07748 C 0.09791 0.09898 0.07274 0.07933 0.08663 0.08742 C 0.09479 0.09205 0.10225 0.09875 0.11041 0.10338 C 0.12274 0.11055 0.1375 0.11402 0.15069 0.11725 C 0.16909 0.11656 0.1875 0.11656 0.2059 0.1154 C 0.20937 0.11517 0.21302 0.11193 0.21632 0.11332 C 0.2184 0.11425 0.21232 0.11564 0.21041 0.11725 C 0.19583 0.12974 0.20538 0.12535 0.19409 0.12928 C 0.18576 0.13668 0.17847 0.13899 0.16857 0.14131 C 0.15729 0.14894 0.1408 0.14963 0.1283 0.15125 C 0.12118 0.15426 0.11475 0.15518 0.10746 0.15703 C 0.09843 0.15911 0.08958 0.1642 0.08055 0.16698 C 0.07361 0.17322 0.06632 0.17299 0.05816 0.17507 C 0.04201 0.17923 0.02691 0.18432 0.01041 0.18687 C -0.00938 0.1864 -0.04879 0.18733 -0.07466 0.18293 C -0.10365 0.17808 -0.13195 0.17206 -0.16129 0.16906 C -0.17032 0.16582 -0.17934 0.16328 -0.18802 0.15911 C -0.18577 0.17137 -0.17969 0.18363 -0.1717 0.19103 C -0.16841 0.1975 -0.16684 0.20028 -0.16129 0.20282 C -0.15712 0.21092 -0.15226 0.2167 -0.14636 0.22271 C -0.14375 0.23289 -0.13455 0.24121 -0.12691 0.24468 C -0.11563 0.25625 -0.1033 0.2692 -0.09098 0.27845 C -0.08872 0.28007 -0.08594 0.28076 -0.08368 0.28238 C -0.08056 0.28469 -0.07813 0.28862 -0.07466 0.29024 C -0.0717 0.29163 -0.06563 0.2944 -0.06563 0.2944 C -0.05782 0.30204 -0.04827 0.30897 -0.03889 0.31221 C -0.0099 0.33742 0.03507 0.33256 0.06718 0.33395 C 0.07708 0.33673 0.0835 0.33858 0.09409 0.33996 C 0.10607 0.3432 0.1177 0.34644 0.12986 0.34806 C 0.14027 0.34945 0.16111 0.35199 0.16111 0.35199 C 0.14739 0.36448 0.13246 0.38229 0.11632 0.38784 C 0.10937 0.39454 0.10104 0.39963 0.09253 0.40171 C 0.08698 0.4031 0.07604 0.40564 0.07604 0.40564 C 0.06632 0.41027 0.05642 0.41212 0.04618 0.41351 C 0.03663 0.41813 0.02621 0.41929 0.01632 0.4216 C 0.00364 0.42461 -0.00799 0.42761 -0.02084 0.42946 C -0.03368 0.43386 -0.04705 0.43432 -0.05973 0.43941 C -0.175 0.43802 -0.1698 0.45282 -0.23143 0.42761 C -0.23282 0.42623 -0.23403 0.42299 -0.23577 0.42345 C -0.23941 0.42461 -0.23629 0.43432 -0.23577 0.43548 C -0.23351 0.44126 -0.23177 0.44288 -0.2283 0.4475 C -0.225 0.46092 -0.22986 0.44473 -0.22084 0.4593 C -0.2198 0.46092 -0.22032 0.46346 -0.21945 0.46531 C -0.21459 0.47526 -0.20677 0.48381 -0.2 0.49121 C -0.19427 0.49769 -0.1908 0.50555 -0.18368 0.50902 C -0.17136 0.52452 -0.15712 0.53677 -0.14184 0.54672 C -0.12361 0.55874 -0.14045 0.5525 -0.12691 0.55666 C -0.11528 0.56707 -0.1033 0.57586 -0.08959 0.58071 C -0.08282 0.58742 -0.07848 0.59043 -0.07014 0.59251 C -0.06372 0.59667 -0.05938 0.59852 -0.05226 0.60037 C -0.04375 0.60638 -0.03455 0.60916 -0.02535 0.6124 C -0.01823 0.61494 -0.01181 0.62003 -0.00452 0.62234 C 0.02135 0.6309 0.04809 0.63437 0.07465 0.63622 C 0.10659 0.64524 0.14236 0.64292 0.17465 0.64431 C 0.1868 0.64593 0.196 0.64894 0.20746 0.65426 C 0.2092 0.65495 0.21041 0.65703 0.21198 0.65819 C 0.21336 0.65911 0.21493 0.65934 0.21632 0.66004 C 0.22083 0.66605 0.22708 0.66836 0.23281 0.67206 C 0.23784 0.67553 0.24218 0.67946 0.24774 0.68201 C 0.24878 0.68409 0.24948 0.6864 0.25069 0.68802 C 0.25191 0.68964 0.25399 0.6901 0.2552 0.69195 C 0.25625 0.69357 0.25573 0.69635 0.25677 0.69797 C 0.25972 0.70305 0.26336 0.70352 0.26562 0.70976 " pathEditMode="relative" ptsTypes="fffffffffffffff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7965E-6 C -0.00695 0.00278 -0.01111 0.00856 -0.0165 0.01388 C -0.02275 0.02013 -0.02952 0.02544 -0.03577 0.03169 C -0.04757 0.04325 -0.05695 0.05713 -0.0717 0.06152 C -0.07657 0.06499 -0.08177 0.06638 -0.08664 0.06962 C -0.08941 0.07147 -0.09132 0.07563 -0.0941 0.07748 C -0.0974 0.07956 -0.10105 0.08002 -0.10452 0.08141 C -0.10608 0.0828 -0.10747 0.08442 -0.10903 0.08557 C -0.11042 0.0865 -0.11198 0.0865 -0.11337 0.08742 C -0.11459 0.08835 -0.11528 0.0902 -0.1165 0.09136 C -0.11841 0.09297 -0.12032 0.09436 -0.1224 0.09552 C -0.13091 0.10037 -0.14098 0.10176 -0.14931 0.10731 C -0.16094 0.11518 -0.17396 0.12003 -0.18664 0.12512 C -0.18802 0.12651 -0.18941 0.12813 -0.19098 0.12928 C -0.19236 0.13021 -0.1948 0.12928 -0.19549 0.13113 C -0.19705 0.13645 -0.19323 0.14062 -0.19098 0.14316 C -0.18438 0.15033 -0.18004 0.15912 -0.1717 0.16305 C -0.15591 0.17854 -0.13993 0.19034 -0.12084 0.19681 C -0.11459 0.2026 -0.10747 0.20283 -0.1 0.20468 C -0.08299 0.20907 -0.0665 0.21115 -0.04931 0.21277 C -0.03334 0.21925 -0.04983 0.213 -0.01042 0.21878 C 0.02777 0.22433 0.06597 0.22803 0.10434 0.23058 C 0.12135 0.23382 0.1552 0.23659 0.1552 0.23659 C 0.17725 0.24561 0.17031 0.24029 0.21198 0.23844 C 0.20642 0.2463 0.21198 0.23937 0.20295 0.24654 C 0.19531 0.25255 0.18923 0.25995 0.18211 0.26642 C 0.17291 0.27475 0.17899 0.26596 0.1717 0.27429 C 0.16597 0.28076 0.16093 0.28909 0.15364 0.29233 C 0.14722 0.30505 0.13333 0.31499 0.12239 0.32008 C 0.11458 0.32771 0.10642 0.33164 0.09687 0.33395 C 0.07031 0.35708 0.025 0.36888 -0.00591 0.37373 C -0.01528 0.37512 -0.02361 0.37697 -0.03282 0.37975 C -0.03733 0.38113 -0.04636 0.38368 -0.04636 0.38368 C -0.09462 0.38252 -0.13143 0.38183 -0.17622 0.37766 C -0.17205 0.38298 -0.1599 0.38761 -0.15382 0.38969 C -0.14636 0.39917 -0.13316 0.40472 -0.12396 0.41143 C -0.1217 0.41305 -0.11997 0.41559 -0.11789 0.41744 C -0.11389 0.42091 -0.11007 0.42461 -0.10591 0.42739 C -0.08316 0.44265 -0.06094 0.46069 -0.03577 0.46925 C -0.02778 0.47642 -0.03455 0.47156 -0.02084 0.47526 C -0.00955 0.47827 0.00069 0.48428 0.01198 0.48705 C 0.02534 0.49607 0.04201 0.49515 0.05677 0.49677 C 0.07343 0.50162 0.08854 0.50509 0.10573 0.50671 C 0.14027 0.51642 0.17552 0.51781 0.21041 0.52082 C 0.24236 0.52359 0.27395 0.53076 0.3059 0.5347 C 0.29861 0.53793 0.29062 0.53909 0.2835 0.54279 C 0.2743 0.54741 0.26475 0.55158 0.2552 0.55458 C 0.24965 0.55944 0.24461 0.55921 0.23871 0.56268 C 0.21857 0.5747 0.19791 0.58904 0.17604 0.59436 C 0.15555 0.6087 0.13159 0.61448 0.10885 0.62026 C 0.09062 0.62975 0.07152 0.63599 0.05208 0.63807 C 0.04201 0.6427 0.03159 0.64617 0.02083 0.64802 C 0.00989 0.6531 -0.00365 0.65519 -0.01493 0.65796 C -0.01789 0.65865 -0.02396 0.66004 -0.02396 0.66004 C -0.03629 0.66605 -0.04861 0.67114 -0.06129 0.676 C -0.0698 0.67924 -0.07865 0.68062 -0.08664 0.68594 C -0.10295 0.69681 -0.12049 0.70653 -0.13733 0.71578 C -0.14601 0.72063 -0.14045 0.71485 -0.14775 0.71971 C -0.15434 0.7241 -0.1599 0.72919 -0.16719 0.73173 C -0.1724 0.74191 -0.16719 0.73428 -0.17622 0.7396 C -0.18368 0.74399 -0.17795 0.74353 -0.18212 0.74353 " pathEditMode="relative" ptsTypes="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en-US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1</a:t>
            </a:r>
            <a:r>
              <a:rPr lang="en-US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5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23559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17          13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564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19          14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396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4797777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          15 - 5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88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L -0.37048 -0.20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24" y="-10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23682E-6 C 0.00694 0.01897 0.01284 0.0192 0.02378 0.03377 C 0.03489 0.04857 0.03784 0.05019 0.05069 0.06175 C 0.05382 0.06453 0.05798 0.06476 0.06111 0.06753 C 0.06232 0.06869 0.06302 0.07054 0.06423 0.07169 C 0.06614 0.07378 0.06805 0.07586 0.07014 0.07748 C 0.09791 0.09898 0.07274 0.07933 0.08663 0.08742 C 0.09479 0.09205 0.10225 0.09875 0.11041 0.10338 C 0.12274 0.11055 0.1375 0.11402 0.15069 0.11725 C 0.16909 0.11656 0.1875 0.11656 0.2059 0.1154 C 0.20937 0.11517 0.21302 0.11193 0.21632 0.11332 C 0.2184 0.11425 0.21232 0.11564 0.21041 0.11725 C 0.19583 0.12974 0.20538 0.12535 0.19409 0.12928 C 0.18576 0.13668 0.17847 0.13899 0.16857 0.14131 C 0.15729 0.14894 0.1408 0.14963 0.1283 0.15125 C 0.12118 0.15426 0.11475 0.15518 0.10746 0.15703 C 0.09843 0.15911 0.08958 0.1642 0.08055 0.16698 C 0.07361 0.17322 0.06632 0.17299 0.05816 0.17507 C 0.04201 0.17923 0.02691 0.18432 0.01041 0.18687 C -0.00938 0.1864 -0.04879 0.18733 -0.07466 0.18293 C -0.10365 0.17808 -0.13195 0.17206 -0.16129 0.16906 C -0.17032 0.16582 -0.17934 0.16328 -0.18802 0.15911 C -0.18577 0.17137 -0.17969 0.18363 -0.1717 0.19103 C -0.16841 0.1975 -0.16684 0.20028 -0.16129 0.20282 C -0.15712 0.21092 -0.15226 0.2167 -0.14636 0.22271 C -0.14375 0.23289 -0.13455 0.24121 -0.12691 0.24468 C -0.11563 0.25625 -0.1033 0.2692 -0.09098 0.27845 C -0.08872 0.28007 -0.08594 0.28076 -0.08368 0.28238 C -0.08056 0.28469 -0.07813 0.28862 -0.07466 0.29024 C -0.0717 0.29163 -0.06563 0.2944 -0.06563 0.2944 C -0.05782 0.30204 -0.04827 0.30897 -0.03889 0.31221 C -0.0099 0.33742 0.03507 0.33256 0.06718 0.33395 C 0.07708 0.33673 0.0835 0.33858 0.09409 0.33996 C 0.10607 0.3432 0.1177 0.34644 0.12986 0.34806 C 0.14027 0.34945 0.16111 0.35199 0.16111 0.35199 C 0.14739 0.36448 0.13246 0.38229 0.11632 0.38784 C 0.10937 0.39454 0.10104 0.39963 0.09253 0.40171 C 0.08698 0.4031 0.07604 0.40564 0.07604 0.40564 C 0.06632 0.41027 0.05642 0.41212 0.04618 0.41351 C 0.03663 0.41813 0.02621 0.41929 0.01632 0.4216 C 0.00364 0.42461 -0.00799 0.42761 -0.02084 0.42946 C -0.03368 0.43386 -0.04705 0.43432 -0.05973 0.43941 C -0.175 0.43802 -0.1698 0.45282 -0.23143 0.42761 C -0.23282 0.42623 -0.23403 0.42299 -0.23577 0.42345 C -0.23941 0.42461 -0.23629 0.43432 -0.23577 0.43548 C -0.23351 0.44126 -0.23177 0.44288 -0.2283 0.4475 C -0.225 0.46092 -0.22986 0.44473 -0.22084 0.4593 C -0.2198 0.46092 -0.22032 0.46346 -0.21945 0.46531 C -0.21459 0.47526 -0.20677 0.48381 -0.2 0.49121 C -0.19427 0.49769 -0.1908 0.50555 -0.18368 0.50902 C -0.17136 0.52452 -0.15712 0.53677 -0.14184 0.54672 C -0.12361 0.55874 -0.14045 0.5525 -0.12691 0.55666 C -0.11528 0.56707 -0.1033 0.57586 -0.08959 0.58071 C -0.08282 0.58742 -0.07848 0.59043 -0.07014 0.59251 C -0.06372 0.59667 -0.05938 0.59852 -0.05226 0.60037 C -0.04375 0.60638 -0.03455 0.60916 -0.02535 0.6124 C -0.01823 0.61494 -0.01181 0.62003 -0.00452 0.62234 C 0.02135 0.6309 0.04809 0.63437 0.07465 0.63622 C 0.10659 0.64524 0.14236 0.64292 0.17465 0.64431 C 0.1868 0.64593 0.196 0.64894 0.20746 0.65426 C 0.2092 0.65495 0.21041 0.65703 0.21198 0.65819 C 0.21336 0.65911 0.21493 0.65934 0.21632 0.66004 C 0.22083 0.66605 0.22708 0.66836 0.23281 0.67206 C 0.23784 0.67553 0.24218 0.67946 0.24774 0.68201 C 0.24878 0.68409 0.24948 0.6864 0.25069 0.68802 C 0.25191 0.68964 0.25399 0.6901 0.2552 0.69195 C 0.25625 0.69357 0.25573 0.69635 0.25677 0.69797 C 0.25972 0.70305 0.26336 0.70352 0.26562 0.70976 " pathEditMode="relative" ptsTypes="fffffffffffffff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7965E-6 C -0.00695 0.00278 -0.01111 0.00856 -0.0165 0.01388 C -0.02275 0.02013 -0.02952 0.02544 -0.03577 0.03169 C -0.04757 0.04325 -0.05695 0.05713 -0.0717 0.06152 C -0.07657 0.06499 -0.08177 0.06638 -0.08664 0.06962 C -0.08941 0.07147 -0.09132 0.07563 -0.0941 0.07748 C -0.0974 0.07956 -0.10105 0.08002 -0.10452 0.08141 C -0.10608 0.0828 -0.10747 0.08442 -0.10903 0.08557 C -0.11042 0.0865 -0.11198 0.0865 -0.11337 0.08742 C -0.11459 0.08835 -0.11528 0.0902 -0.1165 0.09136 C -0.11841 0.09297 -0.12032 0.09436 -0.1224 0.09552 C -0.13091 0.10037 -0.14098 0.10176 -0.14931 0.10731 C -0.16094 0.11518 -0.17396 0.12003 -0.18664 0.12512 C -0.18802 0.12651 -0.18941 0.12813 -0.19098 0.12928 C -0.19236 0.13021 -0.1948 0.12928 -0.19549 0.13113 C -0.19705 0.13645 -0.19323 0.14062 -0.19098 0.14316 C -0.18438 0.15033 -0.18004 0.15912 -0.1717 0.16305 C -0.15591 0.17854 -0.13993 0.19034 -0.12084 0.19681 C -0.11459 0.2026 -0.10747 0.20283 -0.1 0.20468 C -0.08299 0.20907 -0.0665 0.21115 -0.04931 0.21277 C -0.03334 0.21925 -0.04983 0.213 -0.01042 0.21878 C 0.02777 0.22433 0.06597 0.22803 0.10434 0.23058 C 0.12135 0.23382 0.1552 0.23659 0.1552 0.23659 C 0.17725 0.24561 0.17031 0.24029 0.21198 0.23844 C 0.20642 0.2463 0.21198 0.23937 0.20295 0.24654 C 0.19531 0.25255 0.18923 0.25995 0.18211 0.26642 C 0.17291 0.27475 0.17899 0.26596 0.1717 0.27429 C 0.16597 0.28076 0.16093 0.28909 0.15364 0.29233 C 0.14722 0.30505 0.13333 0.31499 0.12239 0.32008 C 0.11458 0.32771 0.10642 0.33164 0.09687 0.33395 C 0.07031 0.35708 0.025 0.36888 -0.00591 0.37373 C -0.01528 0.37512 -0.02361 0.37697 -0.03282 0.37975 C -0.03733 0.38113 -0.04636 0.38368 -0.04636 0.38368 C -0.09462 0.38252 -0.13143 0.38183 -0.17622 0.37766 C -0.17205 0.38298 -0.1599 0.38761 -0.15382 0.38969 C -0.14636 0.39917 -0.13316 0.40472 -0.12396 0.41143 C -0.1217 0.41305 -0.11997 0.41559 -0.11789 0.41744 C -0.11389 0.42091 -0.11007 0.42461 -0.10591 0.42739 C -0.08316 0.44265 -0.06094 0.46069 -0.03577 0.46925 C -0.02778 0.47642 -0.03455 0.47156 -0.02084 0.47526 C -0.00955 0.47827 0.00069 0.48428 0.01198 0.48705 C 0.02534 0.49607 0.04201 0.49515 0.05677 0.49677 C 0.07343 0.50162 0.08854 0.50509 0.10573 0.50671 C 0.14027 0.51642 0.17552 0.51781 0.21041 0.52082 C 0.24236 0.52359 0.27395 0.53076 0.3059 0.5347 C 0.29861 0.53793 0.29062 0.53909 0.2835 0.54279 C 0.2743 0.54741 0.26475 0.55158 0.2552 0.55458 C 0.24965 0.55944 0.24461 0.55921 0.23871 0.56268 C 0.21857 0.5747 0.19791 0.58904 0.17604 0.59436 C 0.15555 0.6087 0.13159 0.61448 0.10885 0.62026 C 0.09062 0.62975 0.07152 0.63599 0.05208 0.63807 C 0.04201 0.6427 0.03159 0.64617 0.02083 0.64802 C 0.00989 0.6531 -0.00365 0.65519 -0.01493 0.65796 C -0.01789 0.65865 -0.02396 0.66004 -0.02396 0.66004 C -0.03629 0.66605 -0.04861 0.67114 -0.06129 0.676 C -0.0698 0.67924 -0.07865 0.68062 -0.08664 0.68594 C -0.10295 0.69681 -0.12049 0.70653 -0.13733 0.71578 C -0.14601 0.72063 -0.14045 0.71485 -0.14775 0.71971 C -0.15434 0.7241 -0.1599 0.72919 -0.16719 0.73173 C -0.1724 0.74191 -0.16719 0.73428 -0.17622 0.7396 C -0.18368 0.74399 -0.17795 0.74353 -0.18212 0.74353 " pathEditMode="relative" ptsTypes="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5081669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16 + 1          18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024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35382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91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5081669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17 - 10          7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273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L -0.21302 -0.20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-10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23682E-6 C 0.00694 0.01897 0.01284 0.0192 0.02378 0.03377 C 0.03489 0.04857 0.03784 0.05019 0.05069 0.06175 C 0.05382 0.06453 0.05798 0.06476 0.06111 0.06753 C 0.06232 0.06869 0.06302 0.07054 0.06423 0.07169 C 0.06614 0.07378 0.06805 0.07586 0.07014 0.07748 C 0.09791 0.09898 0.07274 0.07933 0.08663 0.08742 C 0.09479 0.09205 0.10225 0.09875 0.11041 0.10338 C 0.12274 0.11055 0.1375 0.11402 0.15069 0.11725 C 0.16909 0.11656 0.1875 0.11656 0.2059 0.1154 C 0.20937 0.11517 0.21302 0.11193 0.21632 0.11332 C 0.2184 0.11425 0.21232 0.11564 0.21041 0.11725 C 0.19583 0.12974 0.20538 0.12535 0.19409 0.12928 C 0.18576 0.13668 0.17847 0.13899 0.16857 0.14131 C 0.15729 0.14894 0.1408 0.14963 0.1283 0.15125 C 0.12118 0.15426 0.11475 0.15518 0.10746 0.15703 C 0.09843 0.15911 0.08958 0.1642 0.08055 0.16698 C 0.07361 0.17322 0.06632 0.17299 0.05816 0.17507 C 0.04201 0.17923 0.02691 0.18432 0.01041 0.18687 C -0.00938 0.1864 -0.04879 0.18733 -0.07466 0.18293 C -0.10365 0.17808 -0.13195 0.17206 -0.16129 0.16906 C -0.17032 0.16582 -0.17934 0.16328 -0.18802 0.15911 C -0.18577 0.17137 -0.17969 0.18363 -0.1717 0.19103 C -0.16841 0.1975 -0.16684 0.20028 -0.16129 0.20282 C -0.15712 0.21092 -0.15226 0.2167 -0.14636 0.22271 C -0.14375 0.23289 -0.13455 0.24121 -0.12691 0.24468 C -0.11563 0.25625 -0.1033 0.2692 -0.09098 0.27845 C -0.08872 0.28007 -0.08594 0.28076 -0.08368 0.28238 C -0.08056 0.28469 -0.07813 0.28862 -0.07466 0.29024 C -0.0717 0.29163 -0.06563 0.2944 -0.06563 0.2944 C -0.05782 0.30204 -0.04827 0.30897 -0.03889 0.31221 C -0.0099 0.33742 0.03507 0.33256 0.06718 0.33395 C 0.07708 0.33673 0.0835 0.33858 0.09409 0.33996 C 0.10607 0.3432 0.1177 0.34644 0.12986 0.34806 C 0.14027 0.34945 0.16111 0.35199 0.16111 0.35199 C 0.14739 0.36448 0.13246 0.38229 0.11632 0.38784 C 0.10937 0.39454 0.10104 0.39963 0.09253 0.40171 C 0.08698 0.4031 0.07604 0.40564 0.07604 0.40564 C 0.06632 0.41027 0.05642 0.41212 0.04618 0.41351 C 0.03663 0.41813 0.02621 0.41929 0.01632 0.4216 C 0.00364 0.42461 -0.00799 0.42761 -0.02084 0.42946 C -0.03368 0.43386 -0.04705 0.43432 -0.05973 0.43941 C -0.175 0.43802 -0.1698 0.45282 -0.23143 0.42761 C -0.23282 0.42623 -0.23403 0.42299 -0.23577 0.42345 C -0.23941 0.42461 -0.23629 0.43432 -0.23577 0.43548 C -0.23351 0.44126 -0.23177 0.44288 -0.2283 0.4475 C -0.225 0.46092 -0.22986 0.44473 -0.22084 0.4593 C -0.2198 0.46092 -0.22032 0.46346 -0.21945 0.46531 C -0.21459 0.47526 -0.20677 0.48381 -0.2 0.49121 C -0.19427 0.49769 -0.1908 0.50555 -0.18368 0.50902 C -0.17136 0.52452 -0.15712 0.53677 -0.14184 0.54672 C -0.12361 0.55874 -0.14045 0.5525 -0.12691 0.55666 C -0.11528 0.56707 -0.1033 0.57586 -0.08959 0.58071 C -0.08282 0.58742 -0.07848 0.59043 -0.07014 0.59251 C -0.06372 0.59667 -0.05938 0.59852 -0.05226 0.60037 C -0.04375 0.60638 -0.03455 0.60916 -0.02535 0.6124 C -0.01823 0.61494 -0.01181 0.62003 -0.00452 0.62234 C 0.02135 0.6309 0.04809 0.63437 0.07465 0.63622 C 0.10659 0.64524 0.14236 0.64292 0.17465 0.64431 C 0.1868 0.64593 0.196 0.64894 0.20746 0.65426 C 0.2092 0.65495 0.21041 0.65703 0.21198 0.65819 C 0.21336 0.65911 0.21493 0.65934 0.21632 0.66004 C 0.22083 0.66605 0.22708 0.66836 0.23281 0.67206 C 0.23784 0.67553 0.24218 0.67946 0.24774 0.68201 C 0.24878 0.68409 0.24948 0.6864 0.25069 0.68802 C 0.25191 0.68964 0.25399 0.6901 0.2552 0.69195 C 0.25625 0.69357 0.25573 0.69635 0.25677 0.69797 C 0.25972 0.70305 0.26336 0.70352 0.26562 0.70976 " pathEditMode="relative" ptsTypes="fffffffffffffff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7965E-6 C -0.00695 0.00278 -0.01111 0.00856 -0.0165 0.01388 C -0.02275 0.02013 -0.02952 0.02544 -0.03577 0.03169 C -0.04757 0.04325 -0.05695 0.05713 -0.0717 0.06152 C -0.07657 0.06499 -0.08177 0.06638 -0.08664 0.06962 C -0.08941 0.07147 -0.09132 0.07563 -0.0941 0.07748 C -0.0974 0.07956 -0.10105 0.08002 -0.10452 0.08141 C -0.10608 0.0828 -0.10747 0.08442 -0.10903 0.08557 C -0.11042 0.0865 -0.11198 0.0865 -0.11337 0.08742 C -0.11459 0.08835 -0.11528 0.0902 -0.1165 0.09136 C -0.11841 0.09297 -0.12032 0.09436 -0.1224 0.09552 C -0.13091 0.10037 -0.14098 0.10176 -0.14931 0.10731 C -0.16094 0.11518 -0.17396 0.12003 -0.18664 0.12512 C -0.18802 0.12651 -0.18941 0.12813 -0.19098 0.12928 C -0.19236 0.13021 -0.1948 0.12928 -0.19549 0.13113 C -0.19705 0.13645 -0.19323 0.14062 -0.19098 0.14316 C -0.18438 0.15033 -0.18004 0.15912 -0.1717 0.16305 C -0.15591 0.17854 -0.13993 0.19034 -0.12084 0.19681 C -0.11459 0.2026 -0.10747 0.20283 -0.1 0.20468 C -0.08299 0.20907 -0.0665 0.21115 -0.04931 0.21277 C -0.03334 0.21925 -0.04983 0.213 -0.01042 0.21878 C 0.02777 0.22433 0.06597 0.22803 0.10434 0.23058 C 0.12135 0.23382 0.1552 0.23659 0.1552 0.23659 C 0.17725 0.24561 0.17031 0.24029 0.21198 0.23844 C 0.20642 0.2463 0.21198 0.23937 0.20295 0.24654 C 0.19531 0.25255 0.18923 0.25995 0.18211 0.26642 C 0.17291 0.27475 0.17899 0.26596 0.1717 0.27429 C 0.16597 0.28076 0.16093 0.28909 0.15364 0.29233 C 0.14722 0.30505 0.13333 0.31499 0.12239 0.32008 C 0.11458 0.32771 0.10642 0.33164 0.09687 0.33395 C 0.07031 0.35708 0.025 0.36888 -0.00591 0.37373 C -0.01528 0.37512 -0.02361 0.37697 -0.03282 0.37975 C -0.03733 0.38113 -0.04636 0.38368 -0.04636 0.38368 C -0.09462 0.38252 -0.13143 0.38183 -0.17622 0.37766 C -0.17205 0.38298 -0.1599 0.38761 -0.15382 0.38969 C -0.14636 0.39917 -0.13316 0.40472 -0.12396 0.41143 C -0.1217 0.41305 -0.11997 0.41559 -0.11789 0.41744 C -0.11389 0.42091 -0.11007 0.42461 -0.10591 0.42739 C -0.08316 0.44265 -0.06094 0.46069 -0.03577 0.46925 C -0.02778 0.47642 -0.03455 0.47156 -0.02084 0.47526 C -0.00955 0.47827 0.00069 0.48428 0.01198 0.48705 C 0.02534 0.49607 0.04201 0.49515 0.05677 0.49677 C 0.07343 0.50162 0.08854 0.50509 0.10573 0.50671 C 0.14027 0.51642 0.17552 0.51781 0.21041 0.52082 C 0.24236 0.52359 0.27395 0.53076 0.3059 0.5347 C 0.29861 0.53793 0.29062 0.53909 0.2835 0.54279 C 0.2743 0.54741 0.26475 0.55158 0.2552 0.55458 C 0.24965 0.55944 0.24461 0.55921 0.23871 0.56268 C 0.21857 0.5747 0.19791 0.58904 0.17604 0.59436 C 0.15555 0.6087 0.13159 0.61448 0.10885 0.62026 C 0.09062 0.62975 0.07152 0.63599 0.05208 0.63807 C 0.04201 0.6427 0.03159 0.64617 0.02083 0.64802 C 0.00989 0.6531 -0.00365 0.65519 -0.01493 0.65796 C -0.01789 0.65865 -0.02396 0.66004 -0.02396 0.66004 C -0.03629 0.66605 -0.04861 0.67114 -0.06129 0.676 C -0.0698 0.67924 -0.07865 0.68062 -0.08664 0.68594 C -0.10295 0.69681 -0.12049 0.70653 -0.13733 0.71578 C -0.14601 0.72063 -0.14045 0.71485 -0.14775 0.71971 C -0.15434 0.7241 -0.1599 0.72919 -0.16719 0.73173 C -0.1724 0.74191 -0.16719 0.73428 -0.17622 0.7396 C -0.18368 0.74399 -0.17795 0.74353 -0.18212 0.74353 " pathEditMode="relative" ptsTypes="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5081669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19 - 10          11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38524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53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5081669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19 - 9          15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108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34583 -0.198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-9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5081669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16 - 10          5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052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0.0925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4797777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18          10 + 8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256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L -0.37048 -0.20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24" y="-10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23682E-6 C 0.00694 0.01897 0.01284 0.0192 0.02378 0.03377 C 0.03489 0.04857 0.03784 0.05019 0.05069 0.06175 C 0.05382 0.06453 0.05798 0.06476 0.06111 0.06753 C 0.06232 0.06869 0.06302 0.07054 0.06423 0.07169 C 0.06614 0.07378 0.06805 0.07586 0.07014 0.07748 C 0.09791 0.09898 0.07274 0.07933 0.08663 0.08742 C 0.09479 0.09205 0.10225 0.09875 0.11041 0.10338 C 0.12274 0.11055 0.1375 0.11402 0.15069 0.11725 C 0.16909 0.11656 0.1875 0.11656 0.2059 0.1154 C 0.20937 0.11517 0.21302 0.11193 0.21632 0.11332 C 0.2184 0.11425 0.21232 0.11564 0.21041 0.11725 C 0.19583 0.12974 0.20538 0.12535 0.19409 0.12928 C 0.18576 0.13668 0.17847 0.13899 0.16857 0.14131 C 0.15729 0.14894 0.1408 0.14963 0.1283 0.15125 C 0.12118 0.15426 0.11475 0.15518 0.10746 0.15703 C 0.09843 0.15911 0.08958 0.1642 0.08055 0.16698 C 0.07361 0.17322 0.06632 0.17299 0.05816 0.17507 C 0.04201 0.17923 0.02691 0.18432 0.01041 0.18687 C -0.00938 0.1864 -0.04879 0.18733 -0.07466 0.18293 C -0.10365 0.17808 -0.13195 0.17206 -0.16129 0.16906 C -0.17032 0.16582 -0.17934 0.16328 -0.18802 0.15911 C -0.18577 0.17137 -0.17969 0.18363 -0.1717 0.19103 C -0.16841 0.1975 -0.16684 0.20028 -0.16129 0.20282 C -0.15712 0.21092 -0.15226 0.2167 -0.14636 0.22271 C -0.14375 0.23289 -0.13455 0.24121 -0.12691 0.24468 C -0.11563 0.25625 -0.1033 0.2692 -0.09098 0.27845 C -0.08872 0.28007 -0.08594 0.28076 -0.08368 0.28238 C -0.08056 0.28469 -0.07813 0.28862 -0.07466 0.29024 C -0.0717 0.29163 -0.06563 0.2944 -0.06563 0.2944 C -0.05782 0.30204 -0.04827 0.30897 -0.03889 0.31221 C -0.0099 0.33742 0.03507 0.33256 0.06718 0.33395 C 0.07708 0.33673 0.0835 0.33858 0.09409 0.33996 C 0.10607 0.3432 0.1177 0.34644 0.12986 0.34806 C 0.14027 0.34945 0.16111 0.35199 0.16111 0.35199 C 0.14739 0.36448 0.13246 0.38229 0.11632 0.38784 C 0.10937 0.39454 0.10104 0.39963 0.09253 0.40171 C 0.08698 0.4031 0.07604 0.40564 0.07604 0.40564 C 0.06632 0.41027 0.05642 0.41212 0.04618 0.41351 C 0.03663 0.41813 0.02621 0.41929 0.01632 0.4216 C 0.00364 0.42461 -0.00799 0.42761 -0.02084 0.42946 C -0.03368 0.43386 -0.04705 0.43432 -0.05973 0.43941 C -0.175 0.43802 -0.1698 0.45282 -0.23143 0.42761 C -0.23282 0.42623 -0.23403 0.42299 -0.23577 0.42345 C -0.23941 0.42461 -0.23629 0.43432 -0.23577 0.43548 C -0.23351 0.44126 -0.23177 0.44288 -0.2283 0.4475 C -0.225 0.46092 -0.22986 0.44473 -0.22084 0.4593 C -0.2198 0.46092 -0.22032 0.46346 -0.21945 0.46531 C -0.21459 0.47526 -0.20677 0.48381 -0.2 0.49121 C -0.19427 0.49769 -0.1908 0.50555 -0.18368 0.50902 C -0.17136 0.52452 -0.15712 0.53677 -0.14184 0.54672 C -0.12361 0.55874 -0.14045 0.5525 -0.12691 0.55666 C -0.11528 0.56707 -0.1033 0.57586 -0.08959 0.58071 C -0.08282 0.58742 -0.07848 0.59043 -0.07014 0.59251 C -0.06372 0.59667 -0.05938 0.59852 -0.05226 0.60037 C -0.04375 0.60638 -0.03455 0.60916 -0.02535 0.6124 C -0.01823 0.61494 -0.01181 0.62003 -0.00452 0.62234 C 0.02135 0.6309 0.04809 0.63437 0.07465 0.63622 C 0.10659 0.64524 0.14236 0.64292 0.17465 0.64431 C 0.1868 0.64593 0.196 0.64894 0.20746 0.65426 C 0.2092 0.65495 0.21041 0.65703 0.21198 0.65819 C 0.21336 0.65911 0.21493 0.65934 0.21632 0.66004 C 0.22083 0.66605 0.22708 0.66836 0.23281 0.67206 C 0.23784 0.67553 0.24218 0.67946 0.24774 0.68201 C 0.24878 0.68409 0.24948 0.6864 0.25069 0.68802 C 0.25191 0.68964 0.25399 0.6901 0.2552 0.69195 C 0.25625 0.69357 0.25573 0.69635 0.25677 0.69797 C 0.25972 0.70305 0.26336 0.70352 0.26562 0.70976 " pathEditMode="relative" ptsTypes="fffffffffffffff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7965E-6 C -0.00695 0.00278 -0.01111 0.00856 -0.0165 0.01388 C -0.02275 0.02013 -0.02952 0.02544 -0.03577 0.03169 C -0.04757 0.04325 -0.05695 0.05713 -0.0717 0.06152 C -0.07657 0.06499 -0.08177 0.06638 -0.08664 0.06962 C -0.08941 0.07147 -0.09132 0.07563 -0.0941 0.07748 C -0.0974 0.07956 -0.10105 0.08002 -0.10452 0.08141 C -0.10608 0.0828 -0.10747 0.08442 -0.10903 0.08557 C -0.11042 0.0865 -0.11198 0.0865 -0.11337 0.08742 C -0.11459 0.08835 -0.11528 0.0902 -0.1165 0.09136 C -0.11841 0.09297 -0.12032 0.09436 -0.1224 0.09552 C -0.13091 0.10037 -0.14098 0.10176 -0.14931 0.10731 C -0.16094 0.11518 -0.17396 0.12003 -0.18664 0.12512 C -0.18802 0.12651 -0.18941 0.12813 -0.19098 0.12928 C -0.19236 0.13021 -0.1948 0.12928 -0.19549 0.13113 C -0.19705 0.13645 -0.19323 0.14062 -0.19098 0.14316 C -0.18438 0.15033 -0.18004 0.15912 -0.1717 0.16305 C -0.15591 0.17854 -0.13993 0.19034 -0.12084 0.19681 C -0.11459 0.2026 -0.10747 0.20283 -0.1 0.20468 C -0.08299 0.20907 -0.0665 0.21115 -0.04931 0.21277 C -0.03334 0.21925 -0.04983 0.213 -0.01042 0.21878 C 0.02777 0.22433 0.06597 0.22803 0.10434 0.23058 C 0.12135 0.23382 0.1552 0.23659 0.1552 0.23659 C 0.17725 0.24561 0.17031 0.24029 0.21198 0.23844 C 0.20642 0.2463 0.21198 0.23937 0.20295 0.24654 C 0.19531 0.25255 0.18923 0.25995 0.18211 0.26642 C 0.17291 0.27475 0.17899 0.26596 0.1717 0.27429 C 0.16597 0.28076 0.16093 0.28909 0.15364 0.29233 C 0.14722 0.30505 0.13333 0.31499 0.12239 0.32008 C 0.11458 0.32771 0.10642 0.33164 0.09687 0.33395 C 0.07031 0.35708 0.025 0.36888 -0.00591 0.37373 C -0.01528 0.37512 -0.02361 0.37697 -0.03282 0.37975 C -0.03733 0.38113 -0.04636 0.38368 -0.04636 0.38368 C -0.09462 0.38252 -0.13143 0.38183 -0.17622 0.37766 C -0.17205 0.38298 -0.1599 0.38761 -0.15382 0.38969 C -0.14636 0.39917 -0.13316 0.40472 -0.12396 0.41143 C -0.1217 0.41305 -0.11997 0.41559 -0.11789 0.41744 C -0.11389 0.42091 -0.11007 0.42461 -0.10591 0.42739 C -0.08316 0.44265 -0.06094 0.46069 -0.03577 0.46925 C -0.02778 0.47642 -0.03455 0.47156 -0.02084 0.47526 C -0.00955 0.47827 0.00069 0.48428 0.01198 0.48705 C 0.02534 0.49607 0.04201 0.49515 0.05677 0.49677 C 0.07343 0.50162 0.08854 0.50509 0.10573 0.50671 C 0.14027 0.51642 0.17552 0.51781 0.21041 0.52082 C 0.24236 0.52359 0.27395 0.53076 0.3059 0.5347 C 0.29861 0.53793 0.29062 0.53909 0.2835 0.54279 C 0.2743 0.54741 0.26475 0.55158 0.2552 0.55458 C 0.24965 0.55944 0.24461 0.55921 0.23871 0.56268 C 0.21857 0.5747 0.19791 0.58904 0.17604 0.59436 C 0.15555 0.6087 0.13159 0.61448 0.10885 0.62026 C 0.09062 0.62975 0.07152 0.63599 0.05208 0.63807 C 0.04201 0.6427 0.03159 0.64617 0.02083 0.64802 C 0.00989 0.6531 -0.00365 0.65519 -0.01493 0.65796 C -0.01789 0.65865 -0.02396 0.66004 -0.02396 0.66004 C -0.03629 0.66605 -0.04861 0.67114 -0.06129 0.676 C -0.0698 0.67924 -0.07865 0.68062 -0.08664 0.68594 C -0.10295 0.69681 -0.12049 0.70653 -0.13733 0.71578 C -0.14601 0.72063 -0.14045 0.71485 -0.14775 0.71971 C -0.15434 0.7241 -0.1599 0.72919 -0.16719 0.73173 C -0.1724 0.74191 -0.16719 0.73428 -0.17622 0.7396 C -0.18368 0.74399 -0.17795 0.74353 -0.18212 0.74353 " pathEditMode="relative" ptsTypes="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5081669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 + 4          12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144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0.06111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6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18          16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674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4797777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 + 3          13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Управляющая кнопка: домой 15">
            <a:hlinkClick r:id="" action="ppaction://hlinkshowjump?jump=endshow" highlightClick="1"/>
          </p:cNvPr>
          <p:cNvSpPr/>
          <p:nvPr/>
        </p:nvSpPr>
        <p:spPr>
          <a:xfrm>
            <a:off x="8532440" y="6201360"/>
            <a:ext cx="468000" cy="468000"/>
          </a:xfrm>
          <a:prstGeom prst="actionButtonHom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2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L -0.24462 -0.20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40" y="-10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23682E-6 C 0.00694 0.01897 0.01284 0.0192 0.02378 0.03377 C 0.03489 0.04857 0.03784 0.05019 0.05069 0.06175 C 0.05382 0.06453 0.05798 0.06476 0.06111 0.06753 C 0.06232 0.06869 0.06302 0.07054 0.06423 0.07169 C 0.06614 0.07378 0.06805 0.07586 0.07014 0.07748 C 0.09791 0.09898 0.07274 0.07933 0.08663 0.08742 C 0.09479 0.09205 0.10225 0.09875 0.11041 0.10338 C 0.12274 0.11055 0.1375 0.11402 0.15069 0.11725 C 0.16909 0.11656 0.1875 0.11656 0.2059 0.1154 C 0.20937 0.11517 0.21302 0.11193 0.21632 0.11332 C 0.2184 0.11425 0.21232 0.11564 0.21041 0.11725 C 0.19583 0.12974 0.20538 0.12535 0.19409 0.12928 C 0.18576 0.13668 0.17847 0.13899 0.16857 0.14131 C 0.15729 0.14894 0.1408 0.14963 0.1283 0.15125 C 0.12118 0.15426 0.11475 0.15518 0.10746 0.15703 C 0.09843 0.15911 0.08958 0.1642 0.08055 0.16698 C 0.07361 0.17322 0.06632 0.17299 0.05816 0.17507 C 0.04201 0.17923 0.02691 0.18432 0.01041 0.18687 C -0.00938 0.1864 -0.04879 0.18733 -0.07466 0.18293 C -0.10365 0.17808 -0.13195 0.17206 -0.16129 0.16906 C -0.17032 0.16582 -0.17934 0.16328 -0.18802 0.15911 C -0.18577 0.17137 -0.17969 0.18363 -0.1717 0.19103 C -0.16841 0.1975 -0.16684 0.20028 -0.16129 0.20282 C -0.15712 0.21092 -0.15226 0.2167 -0.14636 0.22271 C -0.14375 0.23289 -0.13455 0.24121 -0.12691 0.24468 C -0.11563 0.25625 -0.1033 0.2692 -0.09098 0.27845 C -0.08872 0.28007 -0.08594 0.28076 -0.08368 0.28238 C -0.08056 0.28469 -0.07813 0.28862 -0.07466 0.29024 C -0.0717 0.29163 -0.06563 0.2944 -0.06563 0.2944 C -0.05782 0.30204 -0.04827 0.30897 -0.03889 0.31221 C -0.0099 0.33742 0.03507 0.33256 0.06718 0.33395 C 0.07708 0.33673 0.0835 0.33858 0.09409 0.33996 C 0.10607 0.3432 0.1177 0.34644 0.12986 0.34806 C 0.14027 0.34945 0.16111 0.35199 0.16111 0.35199 C 0.14739 0.36448 0.13246 0.38229 0.11632 0.38784 C 0.10937 0.39454 0.10104 0.39963 0.09253 0.40171 C 0.08698 0.4031 0.07604 0.40564 0.07604 0.40564 C 0.06632 0.41027 0.05642 0.41212 0.04618 0.41351 C 0.03663 0.41813 0.02621 0.41929 0.01632 0.4216 C 0.00364 0.42461 -0.00799 0.42761 -0.02084 0.42946 C -0.03368 0.43386 -0.04705 0.43432 -0.05973 0.43941 C -0.175 0.43802 -0.1698 0.45282 -0.23143 0.42761 C -0.23282 0.42623 -0.23403 0.42299 -0.23577 0.42345 C -0.23941 0.42461 -0.23629 0.43432 -0.23577 0.43548 C -0.23351 0.44126 -0.23177 0.44288 -0.2283 0.4475 C -0.225 0.46092 -0.22986 0.44473 -0.22084 0.4593 C -0.2198 0.46092 -0.22032 0.46346 -0.21945 0.46531 C -0.21459 0.47526 -0.20677 0.48381 -0.2 0.49121 C -0.19427 0.49769 -0.1908 0.50555 -0.18368 0.50902 C -0.17136 0.52452 -0.15712 0.53677 -0.14184 0.54672 C -0.12361 0.55874 -0.14045 0.5525 -0.12691 0.55666 C -0.11528 0.56707 -0.1033 0.57586 -0.08959 0.58071 C -0.08282 0.58742 -0.07848 0.59043 -0.07014 0.59251 C -0.06372 0.59667 -0.05938 0.59852 -0.05226 0.60037 C -0.04375 0.60638 -0.03455 0.60916 -0.02535 0.6124 C -0.01823 0.61494 -0.01181 0.62003 -0.00452 0.62234 C 0.02135 0.6309 0.04809 0.63437 0.07465 0.63622 C 0.10659 0.64524 0.14236 0.64292 0.17465 0.64431 C 0.1868 0.64593 0.196 0.64894 0.20746 0.65426 C 0.2092 0.65495 0.21041 0.65703 0.21198 0.65819 C 0.21336 0.65911 0.21493 0.65934 0.21632 0.66004 C 0.22083 0.66605 0.22708 0.66836 0.23281 0.67206 C 0.23784 0.67553 0.24218 0.67946 0.24774 0.68201 C 0.24878 0.68409 0.24948 0.6864 0.25069 0.68802 C 0.25191 0.68964 0.25399 0.6901 0.2552 0.69195 C 0.25625 0.69357 0.25573 0.69635 0.25677 0.69797 C 0.25972 0.70305 0.26336 0.70352 0.26562 0.70976 " pathEditMode="relative" ptsTypes="fffffffffffffffffffffffffffffffffffffffffffffffffffffffffffffffffffA">
                                      <p:cBhvr>
                                        <p:cTn id="1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7965E-6 C -0.00695 0.00278 -0.01111 0.00856 -0.0165 0.01388 C -0.02275 0.02013 -0.02952 0.02544 -0.03577 0.03169 C -0.04757 0.04325 -0.05695 0.05713 -0.0717 0.06152 C -0.07657 0.06499 -0.08177 0.06638 -0.08664 0.06962 C -0.08941 0.07147 -0.09132 0.07563 -0.0941 0.07748 C -0.0974 0.07956 -0.10105 0.08002 -0.10452 0.08141 C -0.10608 0.0828 -0.10747 0.08442 -0.10903 0.08557 C -0.11042 0.0865 -0.11198 0.0865 -0.11337 0.08742 C -0.11459 0.08835 -0.11528 0.0902 -0.1165 0.09136 C -0.11841 0.09297 -0.12032 0.09436 -0.1224 0.09552 C -0.13091 0.10037 -0.14098 0.10176 -0.14931 0.10731 C -0.16094 0.11518 -0.17396 0.12003 -0.18664 0.12512 C -0.18802 0.12651 -0.18941 0.12813 -0.19098 0.12928 C -0.19236 0.13021 -0.1948 0.12928 -0.19549 0.13113 C -0.19705 0.13645 -0.19323 0.14062 -0.19098 0.14316 C -0.18438 0.15033 -0.18004 0.15912 -0.1717 0.16305 C -0.15591 0.17854 -0.13993 0.19034 -0.12084 0.19681 C -0.11459 0.2026 -0.10747 0.20283 -0.1 0.20468 C -0.08299 0.20907 -0.0665 0.21115 -0.04931 0.21277 C -0.03334 0.21925 -0.04983 0.213 -0.01042 0.21878 C 0.02777 0.22433 0.06597 0.22803 0.10434 0.23058 C 0.12135 0.23382 0.1552 0.23659 0.1552 0.23659 C 0.17725 0.24561 0.17031 0.24029 0.21198 0.23844 C 0.20642 0.2463 0.21198 0.23937 0.20295 0.24654 C 0.19531 0.25255 0.18923 0.25995 0.18211 0.26642 C 0.17291 0.27475 0.17899 0.26596 0.1717 0.27429 C 0.16597 0.28076 0.16093 0.28909 0.15364 0.29233 C 0.14722 0.30505 0.13333 0.31499 0.12239 0.32008 C 0.11458 0.32771 0.10642 0.33164 0.09687 0.33395 C 0.07031 0.35708 0.025 0.36888 -0.00591 0.37373 C -0.01528 0.37512 -0.02361 0.37697 -0.03282 0.37975 C -0.03733 0.38113 -0.04636 0.38368 -0.04636 0.38368 C -0.09462 0.38252 -0.13143 0.38183 -0.17622 0.37766 C -0.17205 0.38298 -0.1599 0.38761 -0.15382 0.38969 C -0.14636 0.39917 -0.13316 0.40472 -0.12396 0.41143 C -0.1217 0.41305 -0.11997 0.41559 -0.11789 0.41744 C -0.11389 0.42091 -0.11007 0.42461 -0.10591 0.42739 C -0.08316 0.44265 -0.06094 0.46069 -0.03577 0.46925 C -0.02778 0.47642 -0.03455 0.47156 -0.02084 0.47526 C -0.00955 0.47827 0.00069 0.48428 0.01198 0.48705 C 0.02534 0.49607 0.04201 0.49515 0.05677 0.49677 C 0.07343 0.50162 0.08854 0.50509 0.10573 0.50671 C 0.14027 0.51642 0.17552 0.51781 0.21041 0.52082 C 0.24236 0.52359 0.27395 0.53076 0.3059 0.5347 C 0.29861 0.53793 0.29062 0.53909 0.2835 0.54279 C 0.2743 0.54741 0.26475 0.55158 0.2552 0.55458 C 0.24965 0.55944 0.24461 0.55921 0.23871 0.56268 C 0.21857 0.5747 0.19791 0.58904 0.17604 0.59436 C 0.15555 0.6087 0.13159 0.61448 0.10885 0.62026 C 0.09062 0.62975 0.07152 0.63599 0.05208 0.63807 C 0.04201 0.6427 0.03159 0.64617 0.02083 0.64802 C 0.00989 0.6531 -0.00365 0.65519 -0.01493 0.65796 C -0.01789 0.65865 -0.02396 0.66004 -0.02396 0.66004 C -0.03629 0.66605 -0.04861 0.67114 -0.06129 0.676 C -0.0698 0.67924 -0.07865 0.68062 -0.08664 0.68594 C -0.10295 0.69681 -0.12049 0.70653 -0.13733 0.71578 C -0.14601 0.72063 -0.14045 0.71485 -0.14775 0.71971 C -0.15434 0.7241 -0.1599 0.72919 -0.16719 0.73173 C -0.1724 0.74191 -0.16719 0.73428 -0.17622 0.7396 C -0.18368 0.74399 -0.17795 0.74353 -0.18212 0.74353 " pathEditMode="relative" ptsTypes="ffffffffffffffffffffffffffffffffffffffffffffffffffffffffffffA">
                                      <p:cBhvr>
                                        <p:cTn id="1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35796" y="-18256"/>
            <a:ext cx="3564396" cy="85496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Monotype Corsiva" pitchFamily="66" charset="0"/>
              </a:rPr>
              <a:t>Источники</a:t>
            </a:r>
            <a:endParaRPr lang="ru-RU" sz="3200" dirty="0">
              <a:solidFill>
                <a:schemeClr val="accent5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Управляющая кнопка: домой 2">
            <a:hlinkClick r:id="" action="ppaction://hlinkshowjump?jump=endshow" highlightClick="1"/>
          </p:cNvPr>
          <p:cNvSpPr/>
          <p:nvPr/>
        </p:nvSpPr>
        <p:spPr>
          <a:xfrm>
            <a:off x="8532440" y="6237312"/>
            <a:ext cx="468000" cy="468000"/>
          </a:xfrm>
          <a:prstGeom prst="actionButtonHom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Управляющая кнопка: возврат 3">
            <a:hlinkClick r:id="" action="ppaction://hlinkshowjump?jump=firstslide" highlightClick="1"/>
          </p:cNvPr>
          <p:cNvSpPr/>
          <p:nvPr/>
        </p:nvSpPr>
        <p:spPr>
          <a:xfrm>
            <a:off x="8028384" y="6237312"/>
            <a:ext cx="468000" cy="468000"/>
          </a:xfrm>
          <a:prstGeom prst="actionButtonRetur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51617">
            <a:off x="7716180" y="-144121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79512" y="726024"/>
            <a:ext cx="8790774" cy="2554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https://i.ytimg.com/vi/rAhnokirOGs/maxresdefault.jpg</a:t>
            </a:r>
            <a:r>
              <a:rPr lang="ru-RU" sz="1400" dirty="0">
                <a:ea typeface="Calibri"/>
                <a:cs typeface="Times New Roman"/>
              </a:rPr>
              <a:t>  -фон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u="sng" dirty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https://documents.infourok.ru/69cf0706-b6f0-4482-9837-52d3882ab4a1/0/image009.jpg</a:t>
            </a:r>
            <a:r>
              <a:rPr lang="ru-RU" sz="1400" dirty="0">
                <a:ea typeface="Calibri"/>
                <a:cs typeface="Times New Roman"/>
              </a:rPr>
              <a:t>  -фон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u="sng" dirty="0">
                <a:solidFill>
                  <a:srgbClr val="0000FF"/>
                </a:solidFill>
                <a:ea typeface="Calibri"/>
                <a:cs typeface="Times New Roman"/>
                <a:hlinkClick r:id="rId5"/>
              </a:rPr>
              <a:t>https://i.ya-webdesign.com/images/dragonfly-clipart-transparent-background.png</a:t>
            </a:r>
            <a:r>
              <a:rPr lang="ru-RU" sz="1400" dirty="0">
                <a:ea typeface="Calibri"/>
                <a:cs typeface="Times New Roman"/>
              </a:rPr>
              <a:t>  -стрекоза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https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://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thumbs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.</a:t>
            </a:r>
            <a:r>
              <a:rPr lang="en-US" sz="1400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dreamstime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.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com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/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/%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8%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1%81%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1%82-%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1%8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F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1-%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BE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8-%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8%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7%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BE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-%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8%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1%80%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BE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2%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1%8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5-%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0-%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1%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5-%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8%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7%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D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0%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B</a:t>
            </a: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5-90736277.</a:t>
            </a:r>
            <a:r>
              <a:rPr lang="en-US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6"/>
              </a:rPr>
              <a:t>jpg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  - лист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7"/>
              </a:rPr>
              <a:t>https://img1.liveinternet.ru/images/attach/d/2/149/621/149621079_4897960_0_10ef29_2d846e1_orig.png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  -кнопка перехода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08295">
            <a:off x="5906271" y="2544686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824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14          12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530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19          19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185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L -0.36267 -0.20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42" y="-10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23682E-6 C 0.00694 0.01897 0.01284 0.0192 0.02378 0.03377 C 0.03489 0.04857 0.03784 0.05019 0.05069 0.06175 C 0.05382 0.06453 0.05798 0.06476 0.06111 0.06753 C 0.06232 0.06869 0.06302 0.07054 0.06423 0.07169 C 0.06614 0.07378 0.06805 0.07586 0.07014 0.07748 C 0.09791 0.09898 0.07274 0.07933 0.08663 0.08742 C 0.09479 0.09205 0.10225 0.09875 0.11041 0.10338 C 0.12274 0.11055 0.1375 0.11402 0.15069 0.11725 C 0.16909 0.11656 0.1875 0.11656 0.2059 0.1154 C 0.20937 0.11517 0.21302 0.11193 0.21632 0.11332 C 0.2184 0.11425 0.21232 0.11564 0.21041 0.11725 C 0.19583 0.12974 0.20538 0.12535 0.19409 0.12928 C 0.18576 0.13668 0.17847 0.13899 0.16857 0.14131 C 0.15729 0.14894 0.1408 0.14963 0.1283 0.15125 C 0.12118 0.15426 0.11475 0.15518 0.10746 0.15703 C 0.09843 0.15911 0.08958 0.1642 0.08055 0.16698 C 0.07361 0.17322 0.06632 0.17299 0.05816 0.17507 C 0.04201 0.17923 0.02691 0.18432 0.01041 0.18687 C -0.00938 0.1864 -0.04879 0.18733 -0.07466 0.18293 C -0.10365 0.17808 -0.13195 0.17206 -0.16129 0.16906 C -0.17032 0.16582 -0.17934 0.16328 -0.18802 0.15911 C -0.18577 0.17137 -0.17969 0.18363 -0.1717 0.19103 C -0.16841 0.1975 -0.16684 0.20028 -0.16129 0.20282 C -0.15712 0.21092 -0.15226 0.2167 -0.14636 0.22271 C -0.14375 0.23289 -0.13455 0.24121 -0.12691 0.24468 C -0.11563 0.25625 -0.1033 0.2692 -0.09098 0.27845 C -0.08872 0.28007 -0.08594 0.28076 -0.08368 0.28238 C -0.08056 0.28469 -0.07813 0.28862 -0.07466 0.29024 C -0.0717 0.29163 -0.06563 0.2944 -0.06563 0.2944 C -0.05782 0.30204 -0.04827 0.30897 -0.03889 0.31221 C -0.0099 0.33742 0.03507 0.33256 0.06718 0.33395 C 0.07708 0.33673 0.0835 0.33858 0.09409 0.33996 C 0.10607 0.3432 0.1177 0.34644 0.12986 0.34806 C 0.14027 0.34945 0.16111 0.35199 0.16111 0.35199 C 0.14739 0.36448 0.13246 0.38229 0.11632 0.38784 C 0.10937 0.39454 0.10104 0.39963 0.09253 0.40171 C 0.08698 0.4031 0.07604 0.40564 0.07604 0.40564 C 0.06632 0.41027 0.05642 0.41212 0.04618 0.41351 C 0.03663 0.41813 0.02621 0.41929 0.01632 0.4216 C 0.00364 0.42461 -0.00799 0.42761 -0.02084 0.42946 C -0.03368 0.43386 -0.04705 0.43432 -0.05973 0.43941 C -0.175 0.43802 -0.1698 0.45282 -0.23143 0.42761 C -0.23282 0.42623 -0.23403 0.42299 -0.23577 0.42345 C -0.23941 0.42461 -0.23629 0.43432 -0.23577 0.43548 C -0.23351 0.44126 -0.23177 0.44288 -0.2283 0.4475 C -0.225 0.46092 -0.22986 0.44473 -0.22084 0.4593 C -0.2198 0.46092 -0.22032 0.46346 -0.21945 0.46531 C -0.21459 0.47526 -0.20677 0.48381 -0.2 0.49121 C -0.19427 0.49769 -0.1908 0.50555 -0.18368 0.50902 C -0.17136 0.52452 -0.15712 0.53677 -0.14184 0.54672 C -0.12361 0.55874 -0.14045 0.5525 -0.12691 0.55666 C -0.11528 0.56707 -0.1033 0.57586 -0.08959 0.58071 C -0.08282 0.58742 -0.07848 0.59043 -0.07014 0.59251 C -0.06372 0.59667 -0.05938 0.59852 -0.05226 0.60037 C -0.04375 0.60638 -0.03455 0.60916 -0.02535 0.6124 C -0.01823 0.61494 -0.01181 0.62003 -0.00452 0.62234 C 0.02135 0.6309 0.04809 0.63437 0.07465 0.63622 C 0.10659 0.64524 0.14236 0.64292 0.17465 0.64431 C 0.1868 0.64593 0.196 0.64894 0.20746 0.65426 C 0.2092 0.65495 0.21041 0.65703 0.21198 0.65819 C 0.21336 0.65911 0.21493 0.65934 0.21632 0.66004 C 0.22083 0.66605 0.22708 0.66836 0.23281 0.67206 C 0.23784 0.67553 0.24218 0.67946 0.24774 0.68201 C 0.24878 0.68409 0.24948 0.6864 0.25069 0.68802 C 0.25191 0.68964 0.25399 0.6901 0.2552 0.69195 C 0.25625 0.69357 0.25573 0.69635 0.25677 0.69797 C 0.25972 0.70305 0.26336 0.70352 0.26562 0.70976 " pathEditMode="relative" ptsTypes="fffffffffffffff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7965E-6 C -0.00695 0.00278 -0.01111 0.00856 -0.0165 0.01388 C -0.02275 0.02013 -0.02952 0.02544 -0.03577 0.03169 C -0.04757 0.04325 -0.05695 0.05713 -0.0717 0.06152 C -0.07657 0.06499 -0.08177 0.06638 -0.08664 0.06962 C -0.08941 0.07147 -0.09132 0.07563 -0.0941 0.07748 C -0.0974 0.07956 -0.10105 0.08002 -0.10452 0.08141 C -0.10608 0.0828 -0.10747 0.08442 -0.10903 0.08557 C -0.11042 0.0865 -0.11198 0.0865 -0.11337 0.08742 C -0.11459 0.08835 -0.11528 0.0902 -0.1165 0.09136 C -0.11841 0.09297 -0.12032 0.09436 -0.1224 0.09552 C -0.13091 0.10037 -0.14098 0.10176 -0.14931 0.10731 C -0.16094 0.11518 -0.17396 0.12003 -0.18664 0.12512 C -0.18802 0.12651 -0.18941 0.12813 -0.19098 0.12928 C -0.19236 0.13021 -0.1948 0.12928 -0.19549 0.13113 C -0.19705 0.13645 -0.19323 0.14062 -0.19098 0.14316 C -0.18438 0.15033 -0.18004 0.15912 -0.1717 0.16305 C -0.15591 0.17854 -0.13993 0.19034 -0.12084 0.19681 C -0.11459 0.2026 -0.10747 0.20283 -0.1 0.20468 C -0.08299 0.20907 -0.0665 0.21115 -0.04931 0.21277 C -0.03334 0.21925 -0.04983 0.213 -0.01042 0.21878 C 0.02777 0.22433 0.06597 0.22803 0.10434 0.23058 C 0.12135 0.23382 0.1552 0.23659 0.1552 0.23659 C 0.17725 0.24561 0.17031 0.24029 0.21198 0.23844 C 0.20642 0.2463 0.21198 0.23937 0.20295 0.24654 C 0.19531 0.25255 0.18923 0.25995 0.18211 0.26642 C 0.17291 0.27475 0.17899 0.26596 0.1717 0.27429 C 0.16597 0.28076 0.16093 0.28909 0.15364 0.29233 C 0.14722 0.30505 0.13333 0.31499 0.12239 0.32008 C 0.11458 0.32771 0.10642 0.33164 0.09687 0.33395 C 0.07031 0.35708 0.025 0.36888 -0.00591 0.37373 C -0.01528 0.37512 -0.02361 0.37697 -0.03282 0.37975 C -0.03733 0.38113 -0.04636 0.38368 -0.04636 0.38368 C -0.09462 0.38252 -0.13143 0.38183 -0.17622 0.37766 C -0.17205 0.38298 -0.1599 0.38761 -0.15382 0.38969 C -0.14636 0.39917 -0.13316 0.40472 -0.12396 0.41143 C -0.1217 0.41305 -0.11997 0.41559 -0.11789 0.41744 C -0.11389 0.42091 -0.11007 0.42461 -0.10591 0.42739 C -0.08316 0.44265 -0.06094 0.46069 -0.03577 0.46925 C -0.02778 0.47642 -0.03455 0.47156 -0.02084 0.47526 C -0.00955 0.47827 0.00069 0.48428 0.01198 0.48705 C 0.02534 0.49607 0.04201 0.49515 0.05677 0.49677 C 0.07343 0.50162 0.08854 0.50509 0.10573 0.50671 C 0.14027 0.51642 0.17552 0.51781 0.21041 0.52082 C 0.24236 0.52359 0.27395 0.53076 0.3059 0.5347 C 0.29861 0.53793 0.29062 0.53909 0.2835 0.54279 C 0.2743 0.54741 0.26475 0.55158 0.2552 0.55458 C 0.24965 0.55944 0.24461 0.55921 0.23871 0.56268 C 0.21857 0.5747 0.19791 0.58904 0.17604 0.59436 C 0.15555 0.6087 0.13159 0.61448 0.10885 0.62026 C 0.09062 0.62975 0.07152 0.63599 0.05208 0.63807 C 0.04201 0.6427 0.03159 0.64617 0.02083 0.64802 C 0.00989 0.6531 -0.00365 0.65519 -0.01493 0.65796 C -0.01789 0.65865 -0.02396 0.66004 -0.02396 0.66004 C -0.03629 0.66605 -0.04861 0.67114 -0.06129 0.676 C -0.0698 0.67924 -0.07865 0.68062 -0.08664 0.68594 C -0.10295 0.69681 -0.12049 0.70653 -0.13733 0.71578 C -0.14601 0.72063 -0.14045 0.71485 -0.14775 0.71971 C -0.15434 0.7241 -0.1599 0.72919 -0.16719 0.73173 C -0.1724 0.74191 -0.16719 0.73428 -0.17622 0.7396 C -0.18368 0.74399 -0.17795 0.74353 -0.18212 0.74353 " pathEditMode="relative" ptsTypes="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16          18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050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23559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13          12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2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11          9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048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L -0.06493 -0.239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7" y="-119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73543E-7 C 0.00156 0.00995 0.00347 0.01665 0.00902 0.02382 C 0.01007 0.02845 0.00989 0.03377 0.01198 0.03793 C 0.01389 0.04186 0.01753 0.04394 0.01944 0.04788 C 0.0243 0.05782 0.03177 0.06406 0.03732 0.07355 C 0.03923 0.07678 0.0408 0.08072 0.04323 0.08349 C 0.046 0.08673 0.05225 0.09159 0.05225 0.09159 C 0.05694 0.10107 0.05746 0.0969 0.06423 0.10153 C 0.07586 0.10939 0.09305 0.11795 0.10573 0.12142 C 0.11979 0.13044 0.13541 0.13183 0.15069 0.13321 C 0.16684 0.14061 0.18489 0.14015 0.20156 0.14316 C 0.19479 0.14616 0.18906 0.15102 0.18211 0.1531 C 0.17534 0.16212 0.16441 0.16351 0.1552 0.16698 C 0.15034 0.16883 0.1467 0.17299 0.14184 0.17507 C 0.1276 0.18132 0.11336 0.18502 0.09843 0.18687 C 0.07534 0.19334 0.05902 0.19681 0.03437 0.19889 C 0.0085 0.1982 -0.01736 0.19797 -0.04323 0.19681 C -0.0566 0.19612 -0.07049 0.18779 -0.08368 0.18502 C -0.10018 0.17715 -0.11841 0.17692 -0.13577 0.17507 C -0.1448 0.17091 -0.15486 0.1679 -0.16424 0.16513 C -0.1658 0.16582 -0.16823 0.16513 -0.16875 0.16698 C -0.17066 0.17345 -0.16216 0.18409 -0.15973 0.18895 C -0.15712 0.2019 -0.15938 0.19357 -0.15226 0.20884 C -0.14618 0.22179 -0.14341 0.23543 -0.13143 0.24052 C -0.12605 0.24769 -0.11858 0.25116 -0.11198 0.25648 C -0.09931 0.26665 -0.10747 0.26272 -0.09844 0.26642 C -0.0882 0.27752 -0.09358 0.27221 -0.08212 0.28238 C -0.08073 0.28354 -0.079 0.28354 -0.07761 0.28446 C -0.07605 0.28562 -0.07466 0.28701 -0.07309 0.28839 C -0.06459 0.29672 -0.05643 0.30736 -0.04636 0.31221 C -0.03403 0.32863 -0.04879 0.31083 -0.03733 0.32008 C -0.03611 0.321 -0.03559 0.32332 -0.03438 0.32424 C -0.0316 0.32632 -0.02813 0.32632 -0.02535 0.32817 C -0.0165 0.33395 -0.00973 0.34066 4.72222E-6 0.34413 C 0.00798 0.35199 0.01718 0.35685 0.02673 0.35986 C 0.03281 0.36818 0.0467 0.36887 0.0552 0.37188 C 0.06145 0.37743 0.06875 0.37928 0.07604 0.38183 C 0.09062 0.39455 0.11354 0.39431 0.12986 0.3957 C 0.15364 0.40403 0.19323 0.40102 0.21336 0.40171 C 0.21198 0.40241 0.21041 0.40264 0.20902 0.40357 C 0.20746 0.40472 0.20625 0.4068 0.20451 0.40773 C 0.19583 0.41258 0.18402 0.41652 0.17465 0.41952 C 0.15052 0.43525 0.12031 0.43849 0.09409 0.44149 C 0.07395 0.44658 0.0533 0.45005 0.03281 0.45329 C 0.00243 0.46393 -0.04497 0.45791 -0.07761 0.4593 C -0.08976 0.45861 -0.12813 0.45722 -0.14323 0.45537 C -0.15313 0.45421 -0.1632 0.44774 -0.17309 0.44542 C -0.17466 0.44404 -0.17587 0.44196 -0.17761 0.44149 C -0.17917 0.44103 -0.1823 0.44126 -0.18212 0.44334 C -0.1816 0.45051 -0.17761 0.45629 -0.17622 0.46323 C -0.17361 0.47618 -0.16823 0.48775 -0.16268 0.49885 C -0.15973 0.51157 -0.14705 0.53146 -0.13889 0.53886 C -0.13594 0.55343 -0.12587 0.56568 -0.11789 0.57655 C -0.10052 0.59968 -0.12032 0.58118 -0.10747 0.59251 C -0.10295 0.60176 -0.09688 0.60893 -0.09098 0.61633 C -0.08525 0.6235 -0.08195 0.63206 -0.07466 0.6383 C -0.07014 0.64755 -0.06355 0.65241 -0.05677 0.65819 C -0.05174 0.66258 -0.04688 0.66767 -0.04184 0.67207 C -0.03924 0.67438 -0.02084 0.68109 -0.01789 0.68201 C -0.00348 0.69172 0.01545 0.69357 0.03125 0.69589 C 0.04427 0.69774 0.0552 0.70051 0.06857 0.7019 C 0.07882 0.70537 0.08941 0.70606 0.1 0.70791 C 0.12986 0.72017 0.18802 0.71531 0.21041 0.71578 C 0.21232 0.71647 0.21441 0.71716 0.21632 0.71786 C 0.21788 0.71832 0.22083 0.71971 0.22083 0.71971 " pathEditMode="relative" ptsTypes="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90133" y="613137"/>
            <a:ext cx="3963735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13          15</a:t>
            </a:r>
            <a:endParaRPr lang="ru-RU" sz="6000" b="1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092541" y="2297695"/>
            <a:ext cx="1714911" cy="1086518"/>
            <a:chOff x="4092541" y="2297695"/>
            <a:chExt cx="1714911" cy="1086518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5572707">
              <a:off x="4409997" y="1986757"/>
              <a:ext cx="1080000" cy="171491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666105" y="2297695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&gt;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415484" y="2019151"/>
            <a:ext cx="1714911" cy="1080000"/>
            <a:chOff x="1415484" y="2019151"/>
            <a:chExt cx="1714911" cy="1080000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1732940" y="1701695"/>
              <a:ext cx="1080000" cy="171491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907704" y="2020642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&lt;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814346" y="2000034"/>
            <a:ext cx="1714911" cy="1080000"/>
            <a:chOff x="6814346" y="2000034"/>
            <a:chExt cx="1714911" cy="108000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778" b="90000" l="21778" r="71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20" t="11371" r="28724" b="10576"/>
            <a:stretch/>
          </p:blipFill>
          <p:spPr>
            <a:xfrm rot="7311482">
              <a:off x="7131802" y="1682578"/>
              <a:ext cx="1080000" cy="17149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87910" y="202064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6000" b="1" spc="50" dirty="0" smtClean="0">
                  <a:ln w="11430"/>
                  <a:solidFill>
                    <a:srgbClr val="FFFF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=</a:t>
              </a:r>
              <a:endParaRPr lang="ru-RU" sz="60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9" name="Рисунок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234353"/>
            <a:ext cx="1276350" cy="507015"/>
          </a:xfrm>
          <a:prstGeom prst="rect">
            <a:avLst/>
          </a:prstGeom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84159">
            <a:off x="5930367" y="2550703"/>
            <a:ext cx="13176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0105">
            <a:off x="666385" y="1247800"/>
            <a:ext cx="92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890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022E-6 L 0.23559 -0.20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104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97E-6 C 0.00642 0.00555 0.00677 0.01549 0.01302 0.02151 C 0.01858 0.03284 0.02535 0.04209 0.03507 0.04648 C 0.04201 0.05296 0.04792 0.0599 0.0559 0.0629 C 0.0599 0.06637 0.06354 0.06706 0.06753 0.07007 C 0.07205 0.07308 0.07569 0.07678 0.08056 0.07886 C 0.08681 0.08464 0.09427 0.08626 0.10139 0.08973 C 0.1033 0.09065 0.10486 0.09227 0.1066 0.0932 C 0.10781 0.09412 0.1092 0.09459 0.11042 0.09505 C 0.11927 0.10731 0.13056 0.11008 0.14167 0.11656 C 0.14618 0.11933 0.15069 0.12349 0.1559 0.12373 C 0.16892 0.12419 0.18194 0.12373 0.19496 0.12373 C 0.18594 0.13205 0.1901 0.12974 0.18316 0.13274 C 0.17378 0.14153 0.15816 0.14708 0.14687 0.15078 C 0.12621 0.16952 0.09028 0.16466 0.07014 0.16512 C 0.04115 0.16582 0.01215 0.16628 -0.01684 0.16697 C -0.0316 0.16975 -0.04618 0.1716 -0.06094 0.17391 C -0.07986 0.18085 -0.10052 0.17669 -0.11944 0.17599 C -0.12326 0.17391 -0.13108 0.17067 -0.13108 0.1709 C -0.13854 0.16373 -0.13663 0.16443 -0.14271 0.16142 C -0.1441 0.16073 -0.14531 0.1605 -0.1467 0.1598 C -0.14792 0.15934 -0.15052 0.15795 -0.15052 0.15818 C -0.14757 0.17137 -0.15191 0.15564 -0.14531 0.16697 C -0.14444 0.16836 -0.14497 0.1709 -0.1441 0.17229 C -0.13802 0.18339 -0.13889 0.182 -0.13247 0.18478 C -0.12726 0.18964 -0.12639 0.19519 -0.12205 0.2012 C -0.11927 0.2049 -0.11615 0.20513 -0.11285 0.20837 C -0.09688 0.22386 -0.08073 0.2382 -0.06094 0.24237 C -0.03542 0.2537 0.00191 0.2537 0.02743 0.25485 C 0.0625 0.25832 0.0974 0.26318 0.13246 0.26572 C 0.14861 0.27104 0.16528 0.27451 0.18194 0.27451 C 0.16736 0.28006 0.1908 0.27035 0.16632 0.28723 C 0.15486 0.29533 0.14479 0.30527 0.13246 0.31059 C 0.12639 0.31637 0.11875 0.31915 0.11181 0.32146 C 0.10729 0.32285 0.10399 0.32678 0.1 0.32863 C 0.09462 0.33094 0.08767 0.3321 0.08194 0.33395 C 0.07049 0.34435 0.05278 0.34898 0.03906 0.35199 C 0.01701 0.35661 -0.00504 0.3617 -0.02726 0.36447 C -0.03715 0.36725 -0.04757 0.3691 -0.05712 0.37349 C -0.08472 0.37164 -0.10833 0.36586 -0.13629 0.36447 C -0.14149 0.36286 -0.14514 0.36077 -0.15052 0.36077 C -0.14184 0.37904 -0.11754 0.39292 -0.1026 0.39685 C -0.09635 0.40125 -0.09149 0.40402 -0.08559 0.40934 C -0.08403 0.41073 -0.08212 0.41027 -0.08038 0.41119 C -0.07865 0.41212 -0.07674 0.4135 -0.07517 0.41489 C -0.0658 0.42414 -0.05486 0.43385 -0.0441 0.4401 C -0.03212 0.44704 -0.01788 0.45027 -0.00504 0.45259 C 0.01024 0.45929 0.02431 0.46346 0.04028 0.46508 C 0.075 0.4778 0.11128 0.46693 0.14687 0.46693 C 0.13819 0.46299 0.1349 0.47433 0.12604 0.4778 C 0.11944 0.48335 0.11267 0.48705 0.10521 0.49028 C 0.09427 0.50185 0.10608 0.49098 0.09358 0.49745 C 0.09219 0.49815 0.09115 0.5 0.08976 0.50115 C 0.08854 0.50208 0.08715 0.50231 0.08576 0.50277 C 0.07691 0.5111 0.06476 0.51249 0.05469 0.51711 C 0.05278 0.51804 0.05121 0.51989 0.04948 0.52081 C 0.04687 0.5222 0.04167 0.52428 0.04167 0.52451 C 0.02847 0.53607 0.01007 0.53723 -0.00504 0.5407 C -0.01701 0.54348 -0.02969 0.54856 -0.04149 0.55319 C -0.0441 0.55411 -0.05104 0.55805 -0.05451 0.55851 C -0.07361 0.56059 -0.09254 0.56128 -0.11163 0.56406 C -0.13333 0.56313 -0.15382 0.56244 -0.17517 0.55851 C -0.18212 0.5555 -0.18872 0.55319 -0.19601 0.55319 C -0.19184 0.55712 -0.18785 0.5599 -0.18299 0.56198 C -0.17517 0.56961 -0.18385 0.56221 -0.17257 0.56753 C -0.16111 0.57308 -0.14948 0.57655 -0.1375 0.58002 C -0.1191 0.5858 -0.1026 0.59736 -0.08438 0.60337 C -0.07344 0.61332 -0.05087 0.61702 -0.0375 0.61979 C -0.01076 0.62488 0.01458 0.62881 0.04167 0.63043 C 0.04549 0.63182 0.04948 0.63251 0.0533 0.63413 C 0.0559 0.63529 0.06111 0.63737 0.06111 0.63783 C 0.06545 0.64153 0.06701 0.64778 0.07153 0.65194 C 0.07448 0.65448 0.08264 0.65518 0.08455 0.65541 C 0.08542 0.65749 0.08594 0.65957 0.08715 0.66096 C 0.08819 0.66212 0.09097 0.66281 0.09097 0.66304 L 0.08194 0.65749 " pathEditMode="relative" rAng="0" ptsTypes="ffffffffffffffffffffffffffffffffffffffffffffffffffffffffffffffffffffffffff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3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4792E-6 C -0.00382 0.0148 -0.01024 0.0296 -0.01823 0.04024 C -0.02153 0.04972 -0.02725 0.05781 -0.03385 0.06244 C -0.03559 0.07077 -0.03871 0.07215 -0.04288 0.07724 C -0.05312 0.09019 -0.06007 0.10892 -0.07135 0.11979 C -0.07413 0.12558 -0.07986 0.13436 -0.08437 0.13621 C -0.09843 0.15633 -0.13941 0.15587 -0.15451 0.1568 C -0.14062 0.16674 -0.12847 0.17437 -0.11302 0.17692 C -0.10538 0.18154 -0.09757 0.18339 -0.08958 0.18617 C -0.08437 0.19102 -0.08489 0.19172 -0.07656 0.19172 C -0.04583 0.19172 -0.0151 0.19056 0.01563 0.18987 C 0.02813 0.18779 0.03907 0.18571 0.05191 0.18432 C 0.06007 0.18154 0.06667 0.17992 0.07535 0.17877 C 0.08438 0.17576 0.09375 0.17322 0.10261 0.16952 C 0.11407 0.16489 0.1007 0.1709 0.11563 0.16397 C 0.11684 0.1635 0.11945 0.16212 0.11945 0.16258 C 0.12344 0.15842 0.12726 0.1568 0.13108 0.1531 C 0.129 0.16559 0.12604 0.17854 0.12205 0.18987 C 0.12014 0.2012 0.11597 0.21485 0.10903 0.22109 C 0.10712 0.23034 0.10469 0.23127 0.1 0.23797 C 0.09844 0.24028 0.09757 0.24329 0.09601 0.24537 C 0.09375 0.24838 0.08837 0.25277 0.08837 0.253 C 0.08334 0.26318 0.07622 0.27035 0.06875 0.27659 C 0.06684 0.27844 0.06511 0.28006 0.06354 0.28214 C 0.06181 0.28446 0.06059 0.28746 0.05851 0.28954 C 0.0566 0.29139 0.054 0.29186 0.05191 0.29324 C 0.04427 0.29856 0.03837 0.30712 0.02986 0.30966 C 0.02327 0.31614 0.02882 0.31175 0.01945 0.31545 C 0.01493 0.31707 0.01094 0.32123 0.00643 0.32285 C -0.00243 0.32632 -0.01198 0.32678 -0.02083 0.33025 C -0.05989 0.32747 -0.08298 0.324 -0.11823 0.31337 C -0.12482 0.30712 -0.13767 0.30388 -0.14548 0.3025 C -0.16337 0.29348 -0.18333 0.29463 -0.20139 0.28584 C -0.19757 0.29278 -0.19548 0.2981 -0.18958 0.30065 C -0.18646 0.30712 -0.18368 0.31128 -0.17916 0.31545 C -0.17621 0.32146 -0.171 0.32978 -0.16632 0.33187 C -0.15729 0.34065 -0.16146 0.33788 -0.15451 0.34135 C -0.15017 0.34759 -0.14653 0.34967 -0.14149 0.35407 C -0.1335 0.36124 -0.13281 0.36355 -0.12465 0.36702 C -0.11649 0.37904 -0.10607 0.38136 -0.09618 0.38922 C -0.08889 0.39523 -0.08212 0.40217 -0.07396 0.40564 C -0.06979 0.40957 -0.0658 0.41096 -0.06111 0.41304 C -0.05139 0.42229 -0.06406 0.41142 -0.05069 0.41882 C -0.03906 0.4253 -0.02934 0.43293 -0.01684 0.43524 C 0.00139 0.44843 0.03073 0.44565 0.04809 0.44634 C 0.07952 0.44519 0.07986 0.44611 0.1 0.44102 C 0.10556 0.43964 0.11129 0.43848 0.11684 0.43732 C 0.11997 0.43663 0.129 0.43409 0.12604 0.43524 C 0.11563 0.43941 0.10382 0.44542 0.09479 0.45374 C 0.08854 0.45976 0.08264 0.46716 0.07535 0.4704 C 0.06528 0.48011 0.05521 0.48612 0.0441 0.4926 C 0.02934 0.50115 0.05087 0.49075 0.03108 0.5 C 0.02986 0.50046 0.02726 0.50162 0.02726 0.50185 C 0.02101 0.50763 0.01372 0.5104 0.00643 0.51272 C 0.00209 0.51572 -0.00191 0.51804 -0.00642 0.52012 C -0.01111 0.52451 -0.01788 0.52844 -0.02343 0.5296 C -0.02899 0.53053 -0.04028 0.5333 -0.04028 0.53353 C -0.05486 0.54001 -0.07552 0.5407 -0.09097 0.54209 C -0.10347 0.54371 -0.12864 0.54602 -0.12864 0.54648 C -0.1585 0.5525 -0.18923 0.55203 -0.21944 0.55342 C -0.2158 0.56984 -0.20764 0.57978 -0.19878 0.58996 C -0.19149 0.59875 -0.19774 0.59274 -0.19218 0.60129 C -0.18628 0.61077 -0.17951 0.61748 -0.17274 0.62558 C -0.16684 0.63275 -0.16076 0.6413 -0.1533 0.64385 C -0.14878 0.65379 -0.13993 0.65749 -0.13246 0.66235 C -0.11962 0.6709 -0.10642 0.67807 -0.09218 0.68085 C -0.08021 0.68524 -0.06684 0.68825 -0.05451 0.68987 C -0.04531 0.69472 -0.03541 0.69681 -0.02604 0.70097 C -0.01962 0.70698 -0.0125 0.7086 -0.00521 0.71207 C 0.00382 0.71646 0.01111 0.72109 0.02084 0.72317 C 0.0283 0.72733 0.03611 0.72687 0.0441 0.72687 " pathEditMode="relative" rAng="0" ptsTypes="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3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328</Words>
  <Application>Microsoft Office PowerPoint</Application>
  <PresentationFormat>Экран (4:3)</PresentationFormat>
  <Paragraphs>127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Источники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Аббазова</cp:lastModifiedBy>
  <cp:revision>29</cp:revision>
  <dcterms:created xsi:type="dcterms:W3CDTF">2022-02-06T18:47:21Z</dcterms:created>
  <dcterms:modified xsi:type="dcterms:W3CDTF">2022-02-10T17:27:53Z</dcterms:modified>
</cp:coreProperties>
</file>